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jpeg" ContentType="image/jpeg"/>
  <Override PartName="/ppt/theme/theme2.xml" ContentType="application/vnd.openxmlformats-officedocument.theme+xml"/>
  <Override PartName="/ppt/media/image3.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Lst>
  <p:sldSz cx="13004800" cy="9753600"/>
  <p:notesSz cx="6858000" cy="9144000"/>
  <p:defaultTextStyle>
    <a:lvl1pPr algn="ctr" defTabSz="584200">
      <a:defRPr sz="3600">
        <a:solidFill>
          <a:srgbClr val="6E603B"/>
        </a:solidFill>
        <a:latin typeface="Palatino"/>
        <a:ea typeface="Palatino"/>
        <a:cs typeface="Palatino"/>
        <a:sym typeface="Palatino"/>
      </a:defRPr>
    </a:lvl1pPr>
    <a:lvl2pPr indent="228600" algn="ctr" defTabSz="584200">
      <a:defRPr sz="3600">
        <a:solidFill>
          <a:srgbClr val="6E603B"/>
        </a:solidFill>
        <a:latin typeface="Palatino"/>
        <a:ea typeface="Palatino"/>
        <a:cs typeface="Palatino"/>
        <a:sym typeface="Palatino"/>
      </a:defRPr>
    </a:lvl2pPr>
    <a:lvl3pPr indent="457200" algn="ctr" defTabSz="584200">
      <a:defRPr sz="3600">
        <a:solidFill>
          <a:srgbClr val="6E603B"/>
        </a:solidFill>
        <a:latin typeface="Palatino"/>
        <a:ea typeface="Palatino"/>
        <a:cs typeface="Palatino"/>
        <a:sym typeface="Palatino"/>
      </a:defRPr>
    </a:lvl3pPr>
    <a:lvl4pPr indent="685800" algn="ctr" defTabSz="584200">
      <a:defRPr sz="3600">
        <a:solidFill>
          <a:srgbClr val="6E603B"/>
        </a:solidFill>
        <a:latin typeface="Palatino"/>
        <a:ea typeface="Palatino"/>
        <a:cs typeface="Palatino"/>
        <a:sym typeface="Palatino"/>
      </a:defRPr>
    </a:lvl4pPr>
    <a:lvl5pPr indent="914400" algn="ctr" defTabSz="584200">
      <a:defRPr sz="3600">
        <a:solidFill>
          <a:srgbClr val="6E603B"/>
        </a:solidFill>
        <a:latin typeface="Palatino"/>
        <a:ea typeface="Palatino"/>
        <a:cs typeface="Palatino"/>
        <a:sym typeface="Palatino"/>
      </a:defRPr>
    </a:lvl5pPr>
    <a:lvl6pPr indent="1143000" algn="ctr" defTabSz="584200">
      <a:defRPr sz="3600">
        <a:solidFill>
          <a:srgbClr val="6E603B"/>
        </a:solidFill>
        <a:latin typeface="Palatino"/>
        <a:ea typeface="Palatino"/>
        <a:cs typeface="Palatino"/>
        <a:sym typeface="Palatino"/>
      </a:defRPr>
    </a:lvl6pPr>
    <a:lvl7pPr indent="1371600" algn="ctr" defTabSz="584200">
      <a:defRPr sz="3600">
        <a:solidFill>
          <a:srgbClr val="6E603B"/>
        </a:solidFill>
        <a:latin typeface="Palatino"/>
        <a:ea typeface="Palatino"/>
        <a:cs typeface="Palatino"/>
        <a:sym typeface="Palatino"/>
      </a:defRPr>
    </a:lvl7pPr>
    <a:lvl8pPr indent="1600200" algn="ctr" defTabSz="584200">
      <a:defRPr sz="3600">
        <a:solidFill>
          <a:srgbClr val="6E603B"/>
        </a:solidFill>
        <a:latin typeface="Palatino"/>
        <a:ea typeface="Palatino"/>
        <a:cs typeface="Palatino"/>
        <a:sym typeface="Palatino"/>
      </a:defRPr>
    </a:lvl8pPr>
    <a:lvl9pPr indent="1828800" algn="ctr" defTabSz="584200">
      <a:defRPr sz="3600">
        <a:solidFill>
          <a:srgbClr val="6E603B"/>
        </a:solidFill>
        <a:latin typeface="Palatino"/>
        <a:ea typeface="Palatino"/>
        <a:cs typeface="Palatino"/>
        <a:sym typeface="Palatino"/>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Palatino"/>
          <a:ea typeface="Palatino"/>
          <a:cs typeface="Palatino"/>
        </a:font>
        <a:srgbClr val="93741C"/>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wholeTbl>
    <a:band2H>
      <a:tcTxStyle b="def" i="def"/>
      <a:tcStyle>
        <a:tcBdr/>
        <a:fill>
          <a:solidFill>
            <a:srgbClr val="A8A861">
              <a:alpha val="27000"/>
            </a:srgbClr>
          </a:solidFill>
        </a:fill>
      </a:tcStyle>
    </a:band2H>
    <a:firstCol>
      <a:tcTxStyle b="off" i="off">
        <a:font>
          <a:latin typeface="Palatino"/>
          <a:ea typeface="Palatino"/>
          <a:cs typeface="Palatino"/>
        </a:font>
        <a:srgbClr val="FFFDE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Col>
    <a:lastRow>
      <a:tcTxStyle b="off" i="off">
        <a:font>
          <a:latin typeface="Palatino"/>
          <a:ea typeface="Palatino"/>
          <a:cs typeface="Palatino"/>
        </a:font>
        <a:srgbClr val="93741C"/>
      </a:tcTxStyle>
      <a:tcStyle>
        <a:tcBdr>
          <a:left>
            <a:ln w="12700" cap="flat">
              <a:solidFill>
                <a:srgbClr val="808251"/>
              </a:solidFill>
              <a:prstDash val="solid"/>
              <a:miter lim="400000"/>
            </a:ln>
          </a:left>
          <a:right>
            <a:ln w="12700" cap="flat">
              <a:solidFill>
                <a:srgbClr val="808251"/>
              </a:solidFill>
              <a:prstDash val="solid"/>
              <a:miter lim="400000"/>
            </a:ln>
          </a:right>
          <a:top>
            <a:ln w="254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lastRow>
    <a:firstRow>
      <a:tcTxStyle b="off" i="off">
        <a:font>
          <a:latin typeface="Palatino"/>
          <a:ea typeface="Palatino"/>
          <a:cs typeface="Palatino"/>
        </a:font>
        <a:srgbClr val="FFFDE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Row>
  </a:tblStyle>
  <a:tblStyle styleId="{C7B018BB-80A7-4F77-B60F-C8B233D01FF8}" styleName="">
    <a:tblBg/>
    <a:wholeTbl>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solidFill>
                <a:srgbClr val="9B854B">
                  <a:alpha val="56000"/>
                </a:srgbClr>
              </a:solidFill>
              <a:prstDash val="solid"/>
              <a:miter lim="400000"/>
            </a:ln>
          </a:top>
          <a:bottom>
            <a:ln w="12700" cap="flat">
              <a:solidFill>
                <a:srgbClr val="9B854B">
                  <a:alpha val="56000"/>
                </a:srgbClr>
              </a:solidFill>
              <a:prstDash val="solid"/>
              <a:miter lim="400000"/>
            </a:ln>
          </a:bottom>
          <a:insideH>
            <a:ln w="12700" cap="flat">
              <a:solidFill>
                <a:srgbClr val="9B854B">
                  <a:alpha val="56000"/>
                </a:srgbClr>
              </a:solidFill>
              <a:prstDash val="solid"/>
              <a:miter lim="400000"/>
            </a:ln>
          </a:insideH>
          <a:insideV>
            <a:ln w="12700" cap="flat">
              <a:noFill/>
              <a:miter lim="400000"/>
            </a:ln>
          </a:insideV>
        </a:tcBdr>
        <a:fill>
          <a:noFill/>
        </a:fill>
      </a:tcStyle>
    </a:wholeTbl>
    <a:band2H>
      <a:tcTxStyle b="def" i="def"/>
      <a:tcStyle>
        <a:tcBdr/>
        <a:fill>
          <a:solidFill>
            <a:srgbClr val="CC9833">
              <a:alpha val="8000"/>
            </a:srgbClr>
          </a:solidFill>
        </a:fill>
      </a:tcStyle>
    </a:band2H>
    <a:firstCol>
      <a:tcTxStyle b="off" i="off">
        <a:font>
          <a:latin typeface="Palatino"/>
          <a:ea typeface="Palatino"/>
          <a:cs typeface="Palatino"/>
        </a:font>
        <a:srgbClr val="5D5449">
          <a:alpha val="91000"/>
        </a:srgbClr>
      </a:tcTxStyle>
      <a:tcStyle>
        <a:tcBdr>
          <a:left>
            <a:ln w="12700" cap="flat">
              <a:solidFill>
                <a:srgbClr val="9B854B">
                  <a:alpha val="56000"/>
                </a:srgbClr>
              </a:solidFill>
              <a:prstDash val="solid"/>
              <a:miter lim="400000"/>
            </a:ln>
          </a:left>
          <a:right>
            <a:ln w="12700" cap="flat">
              <a:noFill/>
              <a:miter lim="400000"/>
            </a:ln>
          </a:right>
          <a:top>
            <a:ln w="12700" cap="flat">
              <a:solidFill>
                <a:srgbClr val="9B854B">
                  <a:alpha val="56000"/>
                </a:srgbClr>
              </a:solidFill>
              <a:prstDash val="solid"/>
              <a:miter lim="400000"/>
            </a:ln>
          </a:top>
          <a:bottom>
            <a:ln w="12700" cap="flat">
              <a:solidFill>
                <a:srgbClr val="9B854B">
                  <a:alpha val="56000"/>
                </a:srgbClr>
              </a:solidFill>
              <a:prstDash val="solid"/>
              <a:miter lim="400000"/>
            </a:ln>
          </a:bottom>
          <a:insideH>
            <a:ln w="12700" cap="flat">
              <a:solidFill>
                <a:srgbClr val="9B854B">
                  <a:alpha val="56000"/>
                </a:srgbClr>
              </a:solidFill>
              <a:prstDash val="solid"/>
              <a:miter lim="400000"/>
            </a:ln>
          </a:insideH>
          <a:insideV>
            <a:ln w="12700" cap="flat">
              <a:noFill/>
              <a:miter lim="400000"/>
            </a:ln>
          </a:insideV>
        </a:tcBdr>
        <a:fill>
          <a:solidFill>
            <a:srgbClr val="C6BAA9">
              <a:alpha val="31000"/>
            </a:srgbClr>
          </a:solidFill>
        </a:fill>
      </a:tcStyle>
    </a:firstCol>
    <a:lastRow>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25400" cap="flat">
              <a:solidFill>
                <a:srgbClr val="9B854B">
                  <a:alpha val="56000"/>
                </a:srgbClr>
              </a:solidFill>
              <a:prstDash val="solid"/>
              <a:miter lim="400000"/>
            </a:ln>
          </a:top>
          <a:bottom>
            <a:ln w="12700" cap="flat">
              <a:solidFill>
                <a:srgbClr val="9B854B">
                  <a:alpha val="56000"/>
                </a:srgbClr>
              </a:solidFill>
              <a:prstDash val="solid"/>
              <a:miter lim="400000"/>
            </a:ln>
          </a:bottom>
          <a:insideH>
            <a:ln w="12700" cap="flat">
              <a:solidFill>
                <a:srgbClr val="9B854B">
                  <a:alpha val="56000"/>
                </a:srgbClr>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solidFill>
                <a:srgbClr val="9B854B">
                  <a:alpha val="10000"/>
                </a:srgbClr>
              </a:solidFill>
              <a:prstDash val="solid"/>
              <a:miter lim="400000"/>
            </a:ln>
          </a:top>
          <a:bottom>
            <a:ln w="12700" cap="flat">
              <a:solidFill>
                <a:srgbClr val="9B854B">
                  <a:alpha val="10000"/>
                </a:srgbClr>
              </a:solidFill>
              <a:prstDash val="solid"/>
              <a:miter lim="400000"/>
            </a:ln>
          </a:bottom>
          <a:insideH>
            <a:ln w="12700" cap="flat">
              <a:solidFill>
                <a:srgbClr val="9B854B">
                  <a:alpha val="10000"/>
                </a:srgbClr>
              </a:solidFill>
              <a:prstDash val="solid"/>
              <a:miter lim="400000"/>
            </a:ln>
          </a:insideH>
          <a:insideV>
            <a:ln w="12700" cap="flat">
              <a:noFill/>
              <a:miter lim="400000"/>
            </a:ln>
          </a:insideV>
        </a:tcBdr>
        <a:fill>
          <a:solidFill>
            <a:srgbClr val="A6BBBB"/>
          </a:solidFill>
        </a:fill>
      </a:tcStyle>
    </a:firstRow>
  </a:tblStyle>
  <a:tblStyle styleId="{EEE7283C-3CF3-47DC-8721-378D4A62B228}" styleName="">
    <a:tblBg/>
    <a:wholeTbl>
      <a:tcTxStyle b="off" i="off">
        <a:font>
          <a:latin typeface="Palatino"/>
          <a:ea typeface="Palatino"/>
          <a:cs typeface="Palatino"/>
        </a:font>
        <a:srgbClr val="FFFDE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tcStyle>
    </a:wholeTbl>
    <a:band2H>
      <a:tcTxStyle b="def" i="def"/>
      <a:tcStyle>
        <a:tcBdr/>
        <a:fill>
          <a:blipFill rotWithShape="1">
            <a:blip r:embed="rId1"/>
            <a:srcRect l="0" t="0" r="0" b="0"/>
            <a:tile tx="0" ty="0" sx="100000" sy="100000" flip="none" algn="tl"/>
          </a:blipFill>
        </a:fill>
      </a:tcStyle>
    </a:band2H>
    <a:firstCol>
      <a:tcTxStyle b="off" i="off">
        <a:font>
          <a:latin typeface="Palatino"/>
          <a:ea typeface="Palatino"/>
          <a:cs typeface="Palatino"/>
        </a:font>
        <a:srgbClr val="FFFDEF"/>
      </a:tcTxStyle>
      <a:tcStyle>
        <a:tcBdr>
          <a:left>
            <a:ln w="12700" cap="flat">
              <a:solidFill>
                <a:srgbClr val="FFFDEF"/>
              </a:solidFill>
              <a:prstDash val="solid"/>
              <a:miter lim="400000"/>
            </a:ln>
          </a:left>
          <a:right>
            <a:ln w="12700" cap="flat">
              <a:solidFill>
                <a:srgbClr val="FFFDEF"/>
              </a:solidFill>
              <a:prstDash val="solid"/>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solidFill>
                <a:srgbClr val="FFFDEF"/>
              </a:solidFill>
              <a:prstDash val="solid"/>
              <a:miter lim="400000"/>
            </a:ln>
          </a:insideV>
        </a:tcBdr>
      </a:tcStyle>
    </a:firstCol>
    <a:lastRow>
      <a:tcTxStyle b="off" i="off">
        <a:font>
          <a:latin typeface="Palatino"/>
          <a:ea typeface="Palatino"/>
          <a:cs typeface="Palatino"/>
        </a:font>
        <a:srgbClr val="FFFDE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tcStyle>
    </a:lastRow>
    <a:firstRow>
      <a:tcTxStyle b="off" i="off">
        <a:font>
          <a:latin typeface="Palatino"/>
          <a:ea typeface="Palatino"/>
          <a:cs typeface="Palatino"/>
        </a:font>
        <a:srgbClr val="FFFDE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tcStyle>
    </a:firstRow>
  </a:tblStyle>
  <a:tblStyle styleId="{CF821DB8-F4EB-4A41-A1BA-3FCAFE7338EE}" styleName="">
    <a:tblBg/>
    <a:wholeTbl>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solidFill>
                <a:srgbClr val="653B32">
                  <a:alpha val="51000"/>
                </a:srgbClr>
              </a:solidFill>
              <a:custDash>
                <a:ds d="200000" sp="200000"/>
              </a:custDash>
              <a:miter lim="400000"/>
            </a:ln>
          </a:top>
          <a:bottom>
            <a:ln w="12700" cap="flat">
              <a:solidFill>
                <a:srgbClr val="653B32">
                  <a:alpha val="51000"/>
                </a:srgbClr>
              </a:solidFill>
              <a:custDash>
                <a:ds d="200000" sp="200000"/>
              </a:custDash>
              <a:miter lim="400000"/>
            </a:ln>
          </a:bottom>
          <a:insideH>
            <a:ln w="12700" cap="flat">
              <a:solidFill>
                <a:srgbClr val="653B32">
                  <a:alpha val="51000"/>
                </a:srgbClr>
              </a:solidFill>
              <a:custDash>
                <a:ds d="200000" sp="200000"/>
              </a:custDash>
              <a:miter lim="400000"/>
            </a:ln>
          </a:insideH>
          <a:insideV>
            <a:ln w="12700" cap="flat">
              <a:noFill/>
              <a:miter lim="400000"/>
            </a:ln>
          </a:insideV>
        </a:tcBdr>
        <a:fill>
          <a:noFill/>
        </a:fill>
      </a:tcStyle>
    </a:wholeTbl>
    <a:band2H>
      <a:tcTxStyle b="def" i="def"/>
      <a:tcStyle>
        <a:tcBdr/>
        <a:fill>
          <a:solidFill>
            <a:srgbClr val="D1C6B8">
              <a:alpha val="31000"/>
            </a:srgbClr>
          </a:solidFill>
        </a:fill>
      </a:tcStyle>
    </a:band2H>
    <a:firstCol>
      <a:tcTxStyle b="off" i="off">
        <a:font>
          <a:latin typeface="Palatino"/>
          <a:ea typeface="Palatino"/>
          <a:cs typeface="Palatino"/>
        </a:font>
        <a:srgbClr val="5D5449">
          <a:alpha val="91000"/>
        </a:srgbClr>
      </a:tcTxStyle>
      <a:tcStyle>
        <a:tcBdr>
          <a:left>
            <a:ln w="12700" cap="flat">
              <a:solidFill>
                <a:srgbClr val="653B32">
                  <a:alpha val="51000"/>
                </a:srgbClr>
              </a:solidFill>
              <a:prstDash val="solid"/>
              <a:miter lim="400000"/>
            </a:ln>
          </a:left>
          <a:right>
            <a:ln w="12700" cap="flat">
              <a:solidFill>
                <a:srgbClr val="653B32">
                  <a:alpha val="51000"/>
                </a:srgbClr>
              </a:solidFill>
              <a:prstDash val="solid"/>
              <a:miter lim="400000"/>
            </a:ln>
          </a:right>
          <a:top>
            <a:ln w="12700" cap="flat">
              <a:solidFill>
                <a:srgbClr val="653B32">
                  <a:alpha val="51000"/>
                </a:srgbClr>
              </a:solidFill>
              <a:custDash>
                <a:ds d="200000" sp="200000"/>
              </a:custDash>
              <a:miter lim="400000"/>
            </a:ln>
          </a:top>
          <a:bottom>
            <a:ln w="12700" cap="flat">
              <a:solidFill>
                <a:srgbClr val="653B32">
                  <a:alpha val="51000"/>
                </a:srgbClr>
              </a:solidFill>
              <a:custDash>
                <a:ds d="200000" sp="200000"/>
              </a:custDash>
              <a:miter lim="400000"/>
            </a:ln>
          </a:bottom>
          <a:insideH>
            <a:ln w="12700" cap="flat">
              <a:solidFill>
                <a:srgbClr val="653B32">
                  <a:alpha val="51000"/>
                </a:srgbClr>
              </a:solidFill>
              <a:custDash>
                <a:ds d="200000" sp="200000"/>
              </a:custDash>
              <a:miter lim="400000"/>
            </a:ln>
          </a:insideH>
          <a:insideV>
            <a:ln w="12700" cap="flat">
              <a:solidFill>
                <a:srgbClr val="653B32">
                  <a:alpha val="51000"/>
                </a:srgbClr>
              </a:solidFill>
              <a:prstDash val="solid"/>
              <a:miter lim="400000"/>
            </a:ln>
          </a:insideV>
        </a:tcBdr>
        <a:fill>
          <a:noFill/>
        </a:fill>
      </a:tcStyle>
    </a:firstCol>
    <a:lastRow>
      <a:tcTxStyle b="off" i="off">
        <a:font>
          <a:latin typeface="Palatino"/>
          <a:ea typeface="Palatino"/>
          <a:cs typeface="Palatino"/>
        </a:font>
        <a:srgbClr val="FFFDEF"/>
      </a:tcTxStyle>
      <a:tcStyle>
        <a:tcBdr>
          <a:left>
            <a:ln w="12700" cap="flat">
              <a:noFill/>
              <a:miter lim="400000"/>
            </a:ln>
          </a:left>
          <a:right>
            <a:ln w="12700" cap="flat">
              <a:noFill/>
              <a:miter lim="400000"/>
            </a:ln>
          </a:right>
          <a:top>
            <a:ln w="12700" cap="flat">
              <a:solidFill>
                <a:srgbClr val="653B32">
                  <a:alpha val="51000"/>
                </a:srgbClr>
              </a:solidFill>
              <a:prstDash val="solid"/>
              <a:miter lim="400000"/>
            </a:ln>
          </a:top>
          <a:bottom>
            <a:ln w="12700" cap="flat">
              <a:solidFill>
                <a:srgbClr val="653B32">
                  <a:alpha val="51000"/>
                </a:srgbClr>
              </a:solidFill>
              <a:prstDash val="solid"/>
              <a:miter lim="400000"/>
            </a:ln>
          </a:bottom>
          <a:insideH>
            <a:ln w="12700" cap="flat">
              <a:solidFill>
                <a:srgbClr val="653B32">
                  <a:alpha val="51000"/>
                </a:srgbClr>
              </a:solidFill>
              <a:prstDash val="solid"/>
              <a:miter lim="400000"/>
            </a:ln>
          </a:insideH>
          <a:insideV>
            <a:ln w="12700" cap="flat">
              <a:noFill/>
              <a:miter lim="400000"/>
            </a:ln>
          </a:insideV>
        </a:tcBdr>
      </a:tcStyle>
    </a:lastRow>
    <a:firstRow>
      <a:tcTxStyle b="off" i="off">
        <a:font>
          <a:latin typeface="Palatino"/>
          <a:ea typeface="Palatino"/>
          <a:cs typeface="Palatino"/>
        </a:font>
        <a:srgbClr val="FFFDEF"/>
      </a:tcTxStyle>
      <a:tcStyle>
        <a:tcBdr>
          <a:left>
            <a:ln w="12700" cap="flat">
              <a:noFill/>
              <a:miter lim="400000"/>
            </a:ln>
          </a:left>
          <a:right>
            <a:ln w="12700" cap="flat">
              <a:noFill/>
              <a:miter lim="400000"/>
            </a:ln>
          </a:right>
          <a:top>
            <a:ln w="12700" cap="flat">
              <a:solidFill>
                <a:srgbClr val="653B32">
                  <a:alpha val="51000"/>
                </a:srgbClr>
              </a:solidFill>
              <a:prstDash val="solid"/>
              <a:miter lim="400000"/>
            </a:ln>
          </a:top>
          <a:bottom>
            <a:ln w="12700" cap="flat">
              <a:solidFill>
                <a:srgbClr val="653B32">
                  <a:alpha val="51000"/>
                </a:srgbClr>
              </a:solidFill>
              <a:prstDash val="solid"/>
              <a:miter lim="400000"/>
            </a:ln>
          </a:bottom>
          <a:insideH>
            <a:ln w="12700" cap="flat">
              <a:solidFill>
                <a:srgbClr val="653B32">
                  <a:alpha val="51000"/>
                </a:srgbClr>
              </a:solidFill>
              <a:prstDash val="solid"/>
              <a:miter lim="400000"/>
            </a:ln>
          </a:insideH>
          <a:insideV>
            <a:ln w="12700" cap="flat">
              <a:noFill/>
              <a:miter lim="400000"/>
            </a:ln>
          </a:insideV>
        </a:tcBdr>
      </a:tcStyle>
    </a:firstRow>
  </a:tblStyle>
  <a:tblStyle styleId="{33BA23B1-9221-436E-865A-0063620EA4FD}" styleName="">
    <a:tblBg/>
    <a:wholeTbl>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6BAA9">
              <a:alpha val="31000"/>
            </a:srgbClr>
          </a:solidFill>
        </a:fill>
      </a:tcStyle>
    </a:wholeTbl>
    <a:band2H>
      <a:tcTxStyle b="def" i="def"/>
      <a:tcStyle>
        <a:tcBdr/>
        <a:fill>
          <a:solidFill>
            <a:srgbClr val="C6BAA9">
              <a:alpha val="31000"/>
            </a:srgbClr>
          </a:solidFill>
        </a:fill>
      </a:tcStyle>
    </a:band2H>
    <a:firstCol>
      <a:tcTxStyle b="off" i="off">
        <a:font>
          <a:latin typeface="Palatino"/>
          <a:ea typeface="Palatino"/>
          <a:cs typeface="Palatino"/>
        </a:font>
        <a:srgbClr val="5D5449">
          <a:alpha val="91000"/>
        </a:srgbClr>
      </a:tcTxStyle>
      <a:tcStyle>
        <a:tcBdr>
          <a:left>
            <a:ln w="25400" cap="flat">
              <a:noFill/>
              <a:miter lim="400000"/>
            </a:ln>
          </a:left>
          <a:right>
            <a:ln w="12700" cap="flat">
              <a:solidFill>
                <a:srgbClr val="797B80">
                  <a:alpha val="80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797C80">
                  <a:alpha val="80000"/>
                </a:srgbClr>
              </a:solidFill>
              <a:prstDash val="solid"/>
              <a:miter lim="400000"/>
            </a:ln>
          </a:insideV>
        </a:tcBdr>
        <a:fill>
          <a:solidFill>
            <a:srgbClr val="C6BAA9">
              <a:alpha val="31000"/>
            </a:srgbClr>
          </a:solidFill>
        </a:fill>
      </a:tcStyle>
    </a:firstCol>
    <a:lastRow>
      <a:tcTxStyle b="off" i="off">
        <a:font>
          <a:latin typeface="Palatino"/>
          <a:ea typeface="Palatino"/>
          <a:cs typeface="Palatino"/>
        </a:font>
        <a:srgbClr val="FFFDEF"/>
      </a:tcTxStyle>
      <a:tcStyle>
        <a:tcBdr>
          <a:left>
            <a:ln w="12700" cap="flat">
              <a:noFill/>
              <a:miter lim="400000"/>
            </a:ln>
          </a:left>
          <a:right>
            <a:ln w="12700" cap="flat">
              <a:noFill/>
              <a:miter lim="400000"/>
            </a:ln>
          </a:right>
          <a:top>
            <a:ln w="12700" cap="flat">
              <a:solidFill>
                <a:srgbClr val="797B80">
                  <a:alpha val="80000"/>
                </a:srgbClr>
              </a:solidFill>
              <a:prstDash val="solid"/>
              <a:miter lim="400000"/>
            </a:ln>
          </a:top>
          <a:bottom>
            <a:ln w="25400" cap="flat">
              <a:noFill/>
              <a:miter lim="400000"/>
            </a:ln>
          </a:bottom>
          <a:insideH>
            <a:ln w="12700" cap="flat">
              <a:solidFill>
                <a:srgbClr val="797B80">
                  <a:alpha val="80000"/>
                </a:srgbClr>
              </a:solidFill>
              <a:prstDash val="solid"/>
              <a:miter lim="400000"/>
            </a:ln>
          </a:insideH>
          <a:insideV>
            <a:ln w="12700" cap="flat">
              <a:noFill/>
              <a:miter lim="400000"/>
            </a:ln>
          </a:insideV>
        </a:tcBdr>
        <a:fill>
          <a:solidFill>
            <a:srgbClr val="51504B">
              <a:alpha val="80000"/>
            </a:srgbClr>
          </a:solidFill>
        </a:fill>
      </a:tcStyle>
    </a:lastRow>
    <a:firstRow>
      <a:tcTxStyle b="off" i="off">
        <a:font>
          <a:latin typeface="Palatino"/>
          <a:ea typeface="Palatino"/>
          <a:cs typeface="Palatino"/>
        </a:font>
        <a:srgbClr val="FFFDEF"/>
      </a:tcTxStyle>
      <a:tcStyle>
        <a:tcBdr>
          <a:left>
            <a:ln w="12700" cap="flat">
              <a:noFill/>
              <a:miter lim="400000"/>
            </a:ln>
          </a:left>
          <a:right>
            <a:ln w="12700" cap="flat">
              <a:noFill/>
              <a:miter lim="400000"/>
            </a:ln>
          </a:right>
          <a:top>
            <a:ln w="25400" cap="flat">
              <a:noFill/>
              <a:miter lim="400000"/>
            </a:ln>
          </a:top>
          <a:bottom>
            <a:ln w="12700" cap="flat">
              <a:solidFill>
                <a:srgbClr val="797B80">
                  <a:alpha val="80000"/>
                </a:srgbClr>
              </a:solidFill>
              <a:prstDash val="solid"/>
              <a:miter lim="400000"/>
            </a:ln>
          </a:bottom>
          <a:insideH>
            <a:ln w="12700" cap="flat">
              <a:solidFill>
                <a:srgbClr val="797B80">
                  <a:alpha val="80000"/>
                </a:srgbClr>
              </a:solidFill>
              <a:prstDash val="solid"/>
              <a:miter lim="400000"/>
            </a:ln>
          </a:insideH>
          <a:insideV>
            <a:ln w="12700" cap="flat">
              <a:noFill/>
              <a:miter lim="400000"/>
            </a:ln>
          </a:insideV>
        </a:tcBdr>
        <a:fill>
          <a:solidFill>
            <a:srgbClr val="51504B">
              <a:alpha val="80000"/>
            </a:srgbClr>
          </a:solidFill>
        </a:fill>
      </a:tcStyle>
    </a:firstRow>
  </a:tblStyle>
  <a:tblStyle styleId="{2708684C-4D16-4618-839F-0558EEFCDFE6}" styleName="">
    <a:tblBg/>
    <a:wholeTbl>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solidFill>
                <a:srgbClr val="5C5A52"/>
              </a:solidFill>
              <a:custDash>
                <a:ds d="200000" sp="200000"/>
              </a:custDash>
              <a:miter lim="400000"/>
            </a:ln>
          </a:top>
          <a:bottom>
            <a:ln w="12700" cap="flat">
              <a:solidFill>
                <a:srgbClr val="5C5A52"/>
              </a:solidFill>
              <a:custDash>
                <a:ds d="200000" sp="200000"/>
              </a:custDash>
              <a:miter lim="400000"/>
            </a:ln>
          </a:bottom>
          <a:insideH>
            <a:ln w="12700" cap="flat">
              <a:solidFill>
                <a:srgbClr val="5C5A52"/>
              </a:solidFill>
              <a:custDash>
                <a:ds d="200000" sp="200000"/>
              </a:custDash>
              <a:miter lim="400000"/>
            </a:ln>
          </a:insideH>
          <a:insideV>
            <a:ln w="12700" cap="flat">
              <a:noFill/>
              <a:miter lim="400000"/>
            </a:ln>
          </a:insideV>
        </a:tcBdr>
        <a:fill>
          <a:noFill/>
        </a:fill>
      </a:tcStyle>
    </a:wholeTbl>
    <a:band2H>
      <a:tcTxStyle b="def" i="def"/>
      <a:tcStyle>
        <a:tcBdr/>
        <a:fill>
          <a:solidFill>
            <a:srgbClr val="EDEEEE"/>
          </a:solidFill>
        </a:fill>
      </a:tcStyle>
    </a:band2H>
    <a:firstCol>
      <a:tcTxStyle b="off" i="off">
        <a:font>
          <a:latin typeface="Palatino"/>
          <a:ea typeface="Palatino"/>
          <a:cs typeface="Palatino"/>
        </a:font>
        <a:srgbClr val="5D5449">
          <a:alpha val="91000"/>
        </a:srgbClr>
      </a:tcTxStyle>
      <a:tcStyle>
        <a:tcBdr>
          <a:left>
            <a:ln w="12700" cap="flat">
              <a:noFill/>
              <a:miter lim="400000"/>
            </a:ln>
          </a:left>
          <a:right>
            <a:ln w="12700" cap="flat">
              <a:solidFill>
                <a:srgbClr val="5C5A52"/>
              </a:solidFill>
              <a:prstDash val="solid"/>
              <a:miter lim="400000"/>
            </a:ln>
          </a:right>
          <a:top>
            <a:ln w="12700" cap="flat">
              <a:solidFill>
                <a:srgbClr val="5C5A52"/>
              </a:solidFill>
              <a:custDash>
                <a:ds d="200000" sp="200000"/>
              </a:custDash>
              <a:miter lim="400000"/>
            </a:ln>
          </a:top>
          <a:bottom>
            <a:ln w="12700" cap="flat">
              <a:solidFill>
                <a:srgbClr val="5C5A52"/>
              </a:solidFill>
              <a:custDash>
                <a:ds d="200000" sp="200000"/>
              </a:custDash>
              <a:miter lim="400000"/>
            </a:ln>
          </a:bottom>
          <a:insideH>
            <a:ln w="12700" cap="flat">
              <a:solidFill>
                <a:srgbClr val="5C5A52"/>
              </a:solidFill>
              <a:custDash>
                <a:ds d="200000" sp="200000"/>
              </a:custDash>
              <a:miter lim="400000"/>
            </a:ln>
          </a:insideH>
          <a:insideV>
            <a:ln w="12700" cap="flat">
              <a:solidFill>
                <a:srgbClr val="5C5A52"/>
              </a:solidFill>
              <a:custDash>
                <a:ds d="200000" sp="200000"/>
              </a:custDash>
              <a:miter lim="400000"/>
            </a:ln>
          </a:insideV>
        </a:tcBdr>
        <a:fill>
          <a:noFill/>
        </a:fill>
      </a:tcStyle>
    </a:firstCol>
    <a:lastRow>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solidFill>
                <a:srgbClr val="5C5A52"/>
              </a:solidFill>
              <a:prstDash val="solid"/>
              <a:miter lim="400000"/>
            </a:ln>
          </a:top>
          <a:bottom>
            <a:ln w="12700" cap="flat">
              <a:noFill/>
              <a:miter lim="400000"/>
            </a:ln>
          </a:bottom>
          <a:insideH>
            <a:ln w="12700" cap="flat">
              <a:solidFill>
                <a:srgbClr val="5C5A52"/>
              </a:solidFill>
              <a:custDash>
                <a:ds d="200000" sp="200000"/>
              </a:custDash>
              <a:miter lim="400000"/>
            </a:ln>
          </a:insideH>
          <a:insideV>
            <a:ln w="12700" cap="flat">
              <a:noFill/>
              <a:miter lim="400000"/>
            </a:ln>
          </a:insideV>
        </a:tcBdr>
        <a:fill>
          <a:noFill/>
        </a:fill>
      </a:tcStyle>
    </a:lastRow>
    <a:firstRow>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noFill/>
              <a:miter lim="400000"/>
            </a:ln>
          </a:top>
          <a:bottom>
            <a:ln w="12700" cap="flat">
              <a:solidFill>
                <a:srgbClr val="5C5A52"/>
              </a:solidFill>
              <a:prstDash val="solid"/>
              <a:miter lim="400000"/>
            </a:ln>
          </a:bottom>
          <a:insideH>
            <a:ln w="12700" cap="flat">
              <a:solidFill>
                <a:srgbClr val="5C5A52"/>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s>

</file>

<file path=ppt/_rels/tableStyles.xml.rels><?xml version="1.0" encoding="UTF-8" standalone="yes"?><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29"/>
          <p:cNvSpPr/>
          <p:nvPr>
            <p:ph type="sldImg"/>
          </p:nvPr>
        </p:nvSpPr>
        <p:spPr>
          <a:xfrm>
            <a:off x="1143000" y="685800"/>
            <a:ext cx="4572000" cy="3429000"/>
          </a:xfrm>
          <a:prstGeom prst="rect">
            <a:avLst/>
          </a:prstGeom>
        </p:spPr>
        <p:txBody>
          <a:bodyPr/>
          <a:lstStyle/>
          <a:p>
            <a:pPr lvl="0"/>
          </a:p>
        </p:txBody>
      </p:sp>
      <p:sp>
        <p:nvSpPr>
          <p:cNvPr id="30" name="Shape 30"/>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Avenir"/>
        <a:ea typeface="Avenir"/>
        <a:cs typeface="Avenir"/>
        <a:sym typeface="Avenir"/>
      </a:defRPr>
    </a:lvl1pPr>
    <a:lvl2pPr indent="228600" defTabSz="457200">
      <a:lnSpc>
        <a:spcPct val="125000"/>
      </a:lnSpc>
      <a:defRPr sz="2400">
        <a:latin typeface="Avenir"/>
        <a:ea typeface="Avenir"/>
        <a:cs typeface="Avenir"/>
        <a:sym typeface="Avenir"/>
      </a:defRPr>
    </a:lvl2pPr>
    <a:lvl3pPr indent="457200" defTabSz="457200">
      <a:lnSpc>
        <a:spcPct val="125000"/>
      </a:lnSpc>
      <a:defRPr sz="2400">
        <a:latin typeface="Avenir"/>
        <a:ea typeface="Avenir"/>
        <a:cs typeface="Avenir"/>
        <a:sym typeface="Avenir"/>
      </a:defRPr>
    </a:lvl3pPr>
    <a:lvl4pPr indent="685800" defTabSz="457200">
      <a:lnSpc>
        <a:spcPct val="125000"/>
      </a:lnSpc>
      <a:defRPr sz="2400">
        <a:latin typeface="Avenir"/>
        <a:ea typeface="Avenir"/>
        <a:cs typeface="Avenir"/>
        <a:sym typeface="Avenir"/>
      </a:defRPr>
    </a:lvl4pPr>
    <a:lvl5pPr indent="914400" defTabSz="457200">
      <a:lnSpc>
        <a:spcPct val="125000"/>
      </a:lnSpc>
      <a:defRPr sz="2400">
        <a:latin typeface="Avenir"/>
        <a:ea typeface="Avenir"/>
        <a:cs typeface="Avenir"/>
        <a:sym typeface="Avenir"/>
      </a:defRPr>
    </a:lvl5pPr>
    <a:lvl6pPr indent="1143000" defTabSz="457200">
      <a:lnSpc>
        <a:spcPct val="125000"/>
      </a:lnSpc>
      <a:defRPr sz="2400">
        <a:latin typeface="Avenir"/>
        <a:ea typeface="Avenir"/>
        <a:cs typeface="Avenir"/>
        <a:sym typeface="Avenir"/>
      </a:defRPr>
    </a:lvl6pPr>
    <a:lvl7pPr indent="1371600" defTabSz="457200">
      <a:lnSpc>
        <a:spcPct val="125000"/>
      </a:lnSpc>
      <a:defRPr sz="2400">
        <a:latin typeface="Avenir"/>
        <a:ea typeface="Avenir"/>
        <a:cs typeface="Avenir"/>
        <a:sym typeface="Avenir"/>
      </a:defRPr>
    </a:lvl7pPr>
    <a:lvl8pPr indent="1600200" defTabSz="457200">
      <a:lnSpc>
        <a:spcPct val="125000"/>
      </a:lnSpc>
      <a:defRPr sz="2400">
        <a:latin typeface="Avenir"/>
        <a:ea typeface="Avenir"/>
        <a:cs typeface="Avenir"/>
        <a:sym typeface="Avenir"/>
      </a:defRPr>
    </a:lvl8pPr>
    <a:lvl9pPr indent="1828800" defTabSz="457200">
      <a:lnSpc>
        <a:spcPct val="125000"/>
      </a:lnSpc>
      <a:defRPr sz="2400">
        <a:latin typeface="Avenir"/>
        <a:ea typeface="Avenir"/>
        <a:cs typeface="Avenir"/>
        <a:sym typeface="Avenir"/>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 name="Shape 5"/>
          <p:cNvSpPr/>
          <p:nvPr>
            <p:ph type="title"/>
          </p:nvPr>
        </p:nvSpPr>
        <p:spPr>
          <a:xfrm>
            <a:off x="1270000" y="2540000"/>
            <a:ext cx="10464800" cy="2603500"/>
          </a:xfrm>
          <a:prstGeom prst="rect">
            <a:avLst/>
          </a:prstGeom>
        </p:spPr>
        <p:txBody>
          <a:bodyPr anchor="b"/>
          <a:lstStyle>
            <a:lvl1pPr>
              <a:lnSpc>
                <a:spcPct val="80000"/>
              </a:lnSpc>
              <a:defRPr>
                <a:solidFill>
                  <a:srgbClr val="3E382B"/>
                </a:solidFill>
                <a:effectLst>
                  <a:outerShdw sx="100000" sy="100000" kx="0" ky="0" algn="b" rotWithShape="0" blurRad="38100" dist="12700" dir="5400000">
                    <a:srgbClr val="E0DEC7">
                      <a:alpha val="80000"/>
                    </a:srgbClr>
                  </a:outerShdw>
                </a:effectLst>
              </a:defRPr>
            </a:lvl1pPr>
          </a:lstStyle>
          <a:p>
            <a:pPr lvl="0">
              <a:defRPr spc="0" sz="1800">
                <a:solidFill>
                  <a:srgbClr val="000000"/>
                </a:solidFill>
                <a:effectLst/>
              </a:defRPr>
            </a:pPr>
            <a:r>
              <a:rPr spc="70" sz="7000">
                <a:solidFill>
                  <a:srgbClr val="3E382B"/>
                </a:solidFill>
                <a:effectLst>
                  <a:outerShdw sx="100000" sy="100000" kx="0" ky="0" algn="b" rotWithShape="0" blurRad="38100" dist="12700" dir="5400000">
                    <a:srgbClr val="E0DEC7">
                      <a:alpha val="80000"/>
                    </a:srgbClr>
                  </a:outerShdw>
                </a:effectLst>
              </a:rPr>
              <a:t>Title Text</a:t>
            </a:r>
          </a:p>
        </p:txBody>
      </p:sp>
      <p:sp>
        <p:nvSpPr>
          <p:cNvPr id="6" name="Shape 6"/>
          <p:cNvSpPr/>
          <p:nvPr>
            <p:ph type="body" idx="1"/>
          </p:nvPr>
        </p:nvSpPr>
        <p:spPr>
          <a:xfrm>
            <a:off x="1270000" y="5130800"/>
            <a:ext cx="10464800" cy="1270000"/>
          </a:xfrm>
          <a:prstGeom prst="rect">
            <a:avLst/>
          </a:prstGeom>
        </p:spPr>
        <p:txBody>
          <a:bodyPr anchor="t"/>
          <a:lstStyle>
            <a:lvl1pPr marL="0" indent="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1pPr>
            <a:lvl2pPr marL="0" indent="2286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2pPr>
            <a:lvl3pPr marL="0" indent="4572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3pPr>
            <a:lvl4pPr marL="0" indent="6858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4pPr>
            <a:lvl5pPr marL="0" indent="9144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5pPr>
          </a:lstStyle>
          <a:p>
            <a:pPr lvl="0">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One</a:t>
            </a:r>
            <a:endParaRPr spc="36" sz="3600">
              <a:solidFill>
                <a:srgbClr val="3E382B"/>
              </a:solidFill>
              <a:effectLst>
                <a:outerShdw sx="100000" sy="100000" kx="0" ky="0" algn="b" rotWithShape="0" blurRad="38100" dist="12700" dir="5400000">
                  <a:srgbClr val="E0DEC7">
                    <a:alpha val="80000"/>
                  </a:srgbClr>
                </a:outerShdw>
              </a:effectLst>
            </a:endParaRPr>
          </a:p>
          <a:p>
            <a:pPr lvl="1">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Two</a:t>
            </a:r>
            <a:endParaRPr spc="36" sz="3600">
              <a:solidFill>
                <a:srgbClr val="3E382B"/>
              </a:solidFill>
              <a:effectLst>
                <a:outerShdw sx="100000" sy="100000" kx="0" ky="0" algn="b" rotWithShape="0" blurRad="38100" dist="12700" dir="5400000">
                  <a:srgbClr val="E0DEC7">
                    <a:alpha val="80000"/>
                  </a:srgbClr>
                </a:outerShdw>
              </a:effectLst>
            </a:endParaRPr>
          </a:p>
          <a:p>
            <a:pPr lvl="2">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Three</a:t>
            </a:r>
            <a:endParaRPr spc="36" sz="3600">
              <a:solidFill>
                <a:srgbClr val="3E382B"/>
              </a:solidFill>
              <a:effectLst>
                <a:outerShdw sx="100000" sy="100000" kx="0" ky="0" algn="b" rotWithShape="0" blurRad="38100" dist="12700" dir="5400000">
                  <a:srgbClr val="E0DEC7">
                    <a:alpha val="80000"/>
                  </a:srgbClr>
                </a:outerShdw>
              </a:effectLst>
            </a:endParaRPr>
          </a:p>
          <a:p>
            <a:pPr lvl="3">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Four</a:t>
            </a:r>
            <a:endParaRPr spc="36" sz="3600">
              <a:solidFill>
                <a:srgbClr val="3E382B"/>
              </a:solidFill>
              <a:effectLst>
                <a:outerShdw sx="100000" sy="100000" kx="0" ky="0" algn="b" rotWithShape="0" blurRad="38100" dist="12700" dir="5400000">
                  <a:srgbClr val="E0DEC7">
                    <a:alpha val="80000"/>
                  </a:srgbClr>
                </a:outerShdw>
              </a:effectLst>
            </a:endParaRPr>
          </a:p>
          <a:p>
            <a:pPr lvl="4">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 name="Shape 8"/>
          <p:cNvSpPr/>
          <p:nvPr>
            <p:ph type="title"/>
          </p:nvPr>
        </p:nvSpPr>
        <p:spPr>
          <a:xfrm>
            <a:off x="1270000" y="6845300"/>
            <a:ext cx="10464800" cy="1244600"/>
          </a:xfrm>
          <a:prstGeom prst="rect">
            <a:avLst/>
          </a:prstGeom>
        </p:spPr>
        <p:txBody>
          <a:bodyPr/>
          <a:lstStyle>
            <a:lvl1pPr>
              <a:lnSpc>
                <a:spcPct val="80000"/>
              </a:lnSpc>
              <a:defRPr>
                <a:solidFill>
                  <a:srgbClr val="3E382B"/>
                </a:solidFill>
                <a:effectLst>
                  <a:outerShdw sx="100000" sy="100000" kx="0" ky="0" algn="b" rotWithShape="0" blurRad="38100" dist="12700" dir="5400000">
                    <a:srgbClr val="E0DEC7">
                      <a:alpha val="80000"/>
                    </a:srgbClr>
                  </a:outerShdw>
                </a:effectLst>
              </a:defRPr>
            </a:lvl1pPr>
          </a:lstStyle>
          <a:p>
            <a:pPr lvl="0">
              <a:defRPr spc="0" sz="1800">
                <a:solidFill>
                  <a:srgbClr val="000000"/>
                </a:solidFill>
                <a:effectLst/>
              </a:defRPr>
            </a:pPr>
            <a:r>
              <a:rPr spc="70" sz="7000">
                <a:solidFill>
                  <a:srgbClr val="3E382B"/>
                </a:solidFill>
                <a:effectLst>
                  <a:outerShdw sx="100000" sy="100000" kx="0" ky="0" algn="b" rotWithShape="0" blurRad="38100" dist="12700" dir="5400000">
                    <a:srgbClr val="E0DEC7">
                      <a:alpha val="80000"/>
                    </a:srgbClr>
                  </a:outerShdw>
                </a:effectLst>
              </a:rPr>
              <a:t>Title Text</a:t>
            </a:r>
          </a:p>
        </p:txBody>
      </p:sp>
      <p:sp>
        <p:nvSpPr>
          <p:cNvPr id="9" name="Shape 9"/>
          <p:cNvSpPr/>
          <p:nvPr>
            <p:ph type="body" idx="1"/>
          </p:nvPr>
        </p:nvSpPr>
        <p:spPr>
          <a:xfrm>
            <a:off x="1270000" y="8077200"/>
            <a:ext cx="10464800" cy="1244600"/>
          </a:xfrm>
          <a:prstGeom prst="rect">
            <a:avLst/>
          </a:prstGeom>
        </p:spPr>
        <p:txBody>
          <a:bodyPr anchor="t"/>
          <a:lstStyle>
            <a:lvl1pPr marL="0" indent="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1pPr>
            <a:lvl2pPr marL="0" indent="2286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2pPr>
            <a:lvl3pPr marL="0" indent="4572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3pPr>
            <a:lvl4pPr marL="0" indent="6858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4pPr>
            <a:lvl5pPr marL="0" indent="9144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5pPr>
          </a:lstStyle>
          <a:p>
            <a:pPr lvl="0">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One</a:t>
            </a:r>
            <a:endParaRPr spc="36" sz="3600">
              <a:solidFill>
                <a:srgbClr val="3E382B"/>
              </a:solidFill>
              <a:effectLst>
                <a:outerShdw sx="100000" sy="100000" kx="0" ky="0" algn="b" rotWithShape="0" blurRad="38100" dist="12700" dir="5400000">
                  <a:srgbClr val="E0DEC7">
                    <a:alpha val="80000"/>
                  </a:srgbClr>
                </a:outerShdw>
              </a:effectLst>
            </a:endParaRPr>
          </a:p>
          <a:p>
            <a:pPr lvl="1">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Two</a:t>
            </a:r>
            <a:endParaRPr spc="36" sz="3600">
              <a:solidFill>
                <a:srgbClr val="3E382B"/>
              </a:solidFill>
              <a:effectLst>
                <a:outerShdw sx="100000" sy="100000" kx="0" ky="0" algn="b" rotWithShape="0" blurRad="38100" dist="12700" dir="5400000">
                  <a:srgbClr val="E0DEC7">
                    <a:alpha val="80000"/>
                  </a:srgbClr>
                </a:outerShdw>
              </a:effectLst>
            </a:endParaRPr>
          </a:p>
          <a:p>
            <a:pPr lvl="2">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Three</a:t>
            </a:r>
            <a:endParaRPr spc="36" sz="3600">
              <a:solidFill>
                <a:srgbClr val="3E382B"/>
              </a:solidFill>
              <a:effectLst>
                <a:outerShdw sx="100000" sy="100000" kx="0" ky="0" algn="b" rotWithShape="0" blurRad="38100" dist="12700" dir="5400000">
                  <a:srgbClr val="E0DEC7">
                    <a:alpha val="80000"/>
                  </a:srgbClr>
                </a:outerShdw>
              </a:effectLst>
            </a:endParaRPr>
          </a:p>
          <a:p>
            <a:pPr lvl="3">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Four</a:t>
            </a:r>
            <a:endParaRPr spc="36" sz="3600">
              <a:solidFill>
                <a:srgbClr val="3E382B"/>
              </a:solidFill>
              <a:effectLst>
                <a:outerShdw sx="100000" sy="100000" kx="0" ky="0" algn="b" rotWithShape="0" blurRad="38100" dist="12700" dir="5400000">
                  <a:srgbClr val="E0DEC7">
                    <a:alpha val="80000"/>
                  </a:srgbClr>
                </a:outerShdw>
              </a:effectLst>
            </a:endParaRPr>
          </a:p>
          <a:p>
            <a:pPr lvl="4">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11" name="Shape 11"/>
          <p:cNvSpPr/>
          <p:nvPr>
            <p:ph type="title"/>
          </p:nvPr>
        </p:nvSpPr>
        <p:spPr>
          <a:xfrm>
            <a:off x="1587500" y="3568700"/>
            <a:ext cx="10464800" cy="2603500"/>
          </a:xfrm>
          <a:prstGeom prst="rect">
            <a:avLst/>
          </a:prstGeom>
        </p:spPr>
        <p:txBody>
          <a:bodyPr/>
          <a:lstStyle/>
          <a:p>
            <a:pPr lvl="0">
              <a:defRPr spc="0" sz="1800">
                <a:solidFill>
                  <a:srgbClr val="000000"/>
                </a:solidFill>
              </a:defRPr>
            </a:pPr>
            <a:r>
              <a:rPr spc="70" sz="7000">
                <a:solidFill>
                  <a:srgbClr val="6E603B"/>
                </a:solidFill>
              </a:rPr>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13" name="Shape 13"/>
          <p:cNvSpPr/>
          <p:nvPr>
            <p:ph type="title"/>
          </p:nvPr>
        </p:nvSpPr>
        <p:spPr>
          <a:xfrm>
            <a:off x="1155700" y="1828800"/>
            <a:ext cx="6070600" cy="3302000"/>
          </a:xfrm>
          <a:prstGeom prst="rect">
            <a:avLst/>
          </a:prstGeom>
        </p:spPr>
        <p:txBody>
          <a:bodyPr anchor="b"/>
          <a:lstStyle/>
          <a:p>
            <a:pPr lvl="0">
              <a:defRPr spc="0" sz="1800">
                <a:solidFill>
                  <a:srgbClr val="000000"/>
                </a:solidFill>
              </a:defRPr>
            </a:pPr>
            <a:r>
              <a:rPr spc="70" sz="7000">
                <a:solidFill>
                  <a:srgbClr val="6E603B"/>
                </a:solidFill>
              </a:rPr>
              <a:t>Title Text</a:t>
            </a:r>
          </a:p>
        </p:txBody>
      </p:sp>
      <p:sp>
        <p:nvSpPr>
          <p:cNvPr id="14" name="Shape 14"/>
          <p:cNvSpPr/>
          <p:nvPr>
            <p:ph type="body" idx="1"/>
          </p:nvPr>
        </p:nvSpPr>
        <p:spPr>
          <a:xfrm>
            <a:off x="1155700" y="5168900"/>
            <a:ext cx="6070600" cy="3302000"/>
          </a:xfrm>
          <a:prstGeom prst="rect">
            <a:avLst/>
          </a:prstGeom>
        </p:spPr>
        <p:txBody>
          <a:bodyPr anchor="t"/>
          <a:lstStyle>
            <a:lvl1pPr marL="0" indent="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1pPr>
            <a:lvl2pPr marL="0" indent="2286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2pPr>
            <a:lvl3pPr marL="0" indent="4572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3pPr>
            <a:lvl4pPr marL="0" indent="6858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4pPr>
            <a:lvl5pPr marL="0" indent="9144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5pPr>
          </a:lstStyle>
          <a:p>
            <a:pPr lvl="0">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One</a:t>
            </a:r>
            <a:endParaRPr spc="36" sz="3600">
              <a:solidFill>
                <a:srgbClr val="3E382B"/>
              </a:solidFill>
              <a:effectLst>
                <a:outerShdw sx="100000" sy="100000" kx="0" ky="0" algn="b" rotWithShape="0" blurRad="38100" dist="12700" dir="5400000">
                  <a:srgbClr val="E0DEC7">
                    <a:alpha val="80000"/>
                  </a:srgbClr>
                </a:outerShdw>
              </a:effectLst>
            </a:endParaRPr>
          </a:p>
          <a:p>
            <a:pPr lvl="1">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Two</a:t>
            </a:r>
            <a:endParaRPr spc="36" sz="3600">
              <a:solidFill>
                <a:srgbClr val="3E382B"/>
              </a:solidFill>
              <a:effectLst>
                <a:outerShdw sx="100000" sy="100000" kx="0" ky="0" algn="b" rotWithShape="0" blurRad="38100" dist="12700" dir="5400000">
                  <a:srgbClr val="E0DEC7">
                    <a:alpha val="80000"/>
                  </a:srgbClr>
                </a:outerShdw>
              </a:effectLst>
            </a:endParaRPr>
          </a:p>
          <a:p>
            <a:pPr lvl="2">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Three</a:t>
            </a:r>
            <a:endParaRPr spc="36" sz="3600">
              <a:solidFill>
                <a:srgbClr val="3E382B"/>
              </a:solidFill>
              <a:effectLst>
                <a:outerShdw sx="100000" sy="100000" kx="0" ky="0" algn="b" rotWithShape="0" blurRad="38100" dist="12700" dir="5400000">
                  <a:srgbClr val="E0DEC7">
                    <a:alpha val="80000"/>
                  </a:srgbClr>
                </a:outerShdw>
              </a:effectLst>
            </a:endParaRPr>
          </a:p>
          <a:p>
            <a:pPr lvl="3">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Four</a:t>
            </a:r>
            <a:endParaRPr spc="36" sz="3600">
              <a:solidFill>
                <a:srgbClr val="3E382B"/>
              </a:solidFill>
              <a:effectLst>
                <a:outerShdw sx="100000" sy="100000" kx="0" ky="0" algn="b" rotWithShape="0" blurRad="38100" dist="12700" dir="5400000">
                  <a:srgbClr val="E0DEC7">
                    <a:alpha val="80000"/>
                  </a:srgbClr>
                </a:outerShdw>
              </a:effectLst>
            </a:endParaRPr>
          </a:p>
          <a:p>
            <a:pPr lvl="4">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6" name="Shape 16"/>
          <p:cNvSpPr/>
          <p:nvPr>
            <p:ph type="title"/>
          </p:nvPr>
        </p:nvSpPr>
        <p:spPr>
          <a:prstGeom prst="rect">
            <a:avLst/>
          </a:prstGeom>
        </p:spPr>
        <p:txBody>
          <a:bodyPr/>
          <a:lstStyle/>
          <a:p>
            <a:pPr lvl="0">
              <a:defRPr spc="0" sz="1800">
                <a:solidFill>
                  <a:srgbClr val="000000"/>
                </a:solidFill>
              </a:defRPr>
            </a:pPr>
            <a:r>
              <a:rPr spc="70" sz="7000">
                <a:solidFill>
                  <a:srgbClr val="6E603B"/>
                </a:solidFill>
              </a:rPr>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pc="0" sz="1800">
                <a:solidFill>
                  <a:srgbClr val="000000"/>
                </a:solidFill>
              </a:defRPr>
            </a:pPr>
            <a:r>
              <a:rPr spc="70" sz="7000">
                <a:solidFill>
                  <a:srgbClr val="6E603B"/>
                </a:solidFill>
              </a:rPr>
              <a:t>Title Text</a:t>
            </a:r>
          </a:p>
        </p:txBody>
      </p:sp>
      <p:sp>
        <p:nvSpPr>
          <p:cNvPr id="19" name="Shape 19"/>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600">
                <a:solidFill>
                  <a:srgbClr val="93741C"/>
                </a:solidFill>
              </a:rPr>
              <a:t>Body Level One</a:t>
            </a:r>
            <a:endParaRPr sz="3600">
              <a:solidFill>
                <a:srgbClr val="93741C"/>
              </a:solidFill>
            </a:endParaRPr>
          </a:p>
          <a:p>
            <a:pPr lvl="1">
              <a:defRPr sz="1800">
                <a:solidFill>
                  <a:srgbClr val="000000"/>
                </a:solidFill>
              </a:defRPr>
            </a:pPr>
            <a:r>
              <a:rPr sz="3600">
                <a:solidFill>
                  <a:srgbClr val="93741C"/>
                </a:solidFill>
              </a:rPr>
              <a:t>Body Level Two</a:t>
            </a:r>
            <a:endParaRPr sz="3600">
              <a:solidFill>
                <a:srgbClr val="93741C"/>
              </a:solidFill>
            </a:endParaRPr>
          </a:p>
          <a:p>
            <a:pPr lvl="2">
              <a:defRPr sz="1800">
                <a:solidFill>
                  <a:srgbClr val="000000"/>
                </a:solidFill>
              </a:defRPr>
            </a:pPr>
            <a:r>
              <a:rPr sz="3600">
                <a:solidFill>
                  <a:srgbClr val="93741C"/>
                </a:solidFill>
              </a:rPr>
              <a:t>Body Level Three</a:t>
            </a:r>
            <a:endParaRPr sz="3600">
              <a:solidFill>
                <a:srgbClr val="93741C"/>
              </a:solidFill>
            </a:endParaRPr>
          </a:p>
          <a:p>
            <a:pPr lvl="3">
              <a:defRPr sz="1800">
                <a:solidFill>
                  <a:srgbClr val="000000"/>
                </a:solidFill>
              </a:defRPr>
            </a:pPr>
            <a:r>
              <a:rPr sz="3600">
                <a:solidFill>
                  <a:srgbClr val="93741C"/>
                </a:solidFill>
              </a:rPr>
              <a:t>Body Level Four</a:t>
            </a:r>
            <a:endParaRPr sz="3600">
              <a:solidFill>
                <a:srgbClr val="93741C"/>
              </a:solidFill>
            </a:endParaRPr>
          </a:p>
          <a:p>
            <a:pPr lvl="4">
              <a:defRPr sz="1800">
                <a:solidFill>
                  <a:srgbClr val="000000"/>
                </a:solidFill>
              </a:defRPr>
            </a:pPr>
            <a:r>
              <a:rPr sz="3600">
                <a:solidFill>
                  <a:srgbClr val="93741C"/>
                </a:solidFill>
              </a:rPr>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1" name="Shape 21"/>
          <p:cNvSpPr/>
          <p:nvPr>
            <p:ph type="title"/>
          </p:nvPr>
        </p:nvSpPr>
        <p:spPr>
          <a:prstGeom prst="rect">
            <a:avLst/>
          </a:prstGeom>
        </p:spPr>
        <p:txBody>
          <a:bodyPr/>
          <a:lstStyle/>
          <a:p>
            <a:pPr lvl="0">
              <a:defRPr spc="0" sz="1800">
                <a:solidFill>
                  <a:srgbClr val="000000"/>
                </a:solidFill>
              </a:defRPr>
            </a:pPr>
            <a:r>
              <a:rPr spc="70" sz="7000">
                <a:solidFill>
                  <a:srgbClr val="6E603B"/>
                </a:solidFill>
              </a:rPr>
              <a:t>Title Text</a:t>
            </a:r>
          </a:p>
        </p:txBody>
      </p:sp>
      <p:sp>
        <p:nvSpPr>
          <p:cNvPr id="22" name="Shape 22"/>
          <p:cNvSpPr/>
          <p:nvPr>
            <p:ph type="body" idx="1"/>
          </p:nvPr>
        </p:nvSpPr>
        <p:spPr>
          <a:xfrm>
            <a:off x="1587500" y="2743200"/>
            <a:ext cx="5041900" cy="6032500"/>
          </a:xfrm>
          <a:prstGeom prst="rect">
            <a:avLst/>
          </a:prstGeom>
        </p:spPr>
        <p:txBody>
          <a:bodyPr/>
          <a:lstStyle>
            <a:lvl1pPr marL="406400" indent="-406400">
              <a:spcBef>
                <a:spcPts val="3200"/>
              </a:spcBef>
              <a:buBlip>
                <a:blip r:embed="rId2"/>
              </a:buBlip>
              <a:defRPr sz="3200"/>
            </a:lvl1pPr>
            <a:lvl2pPr marL="812800" indent="-406400">
              <a:spcBef>
                <a:spcPts val="3200"/>
              </a:spcBef>
              <a:buBlip>
                <a:blip r:embed="rId2"/>
              </a:buBlip>
              <a:defRPr sz="3200"/>
            </a:lvl2pPr>
            <a:lvl3pPr marL="1219200" indent="-406400">
              <a:spcBef>
                <a:spcPts val="3200"/>
              </a:spcBef>
              <a:buBlip>
                <a:blip r:embed="rId2"/>
              </a:buBlip>
              <a:defRPr sz="3200"/>
            </a:lvl3pPr>
            <a:lvl4pPr marL="1625600" indent="-406400">
              <a:spcBef>
                <a:spcPts val="3200"/>
              </a:spcBef>
              <a:buBlip>
                <a:blip r:embed="rId2"/>
              </a:buBlip>
              <a:defRPr sz="3200"/>
            </a:lvl4pPr>
            <a:lvl5pPr marL="2032000" indent="-406400">
              <a:spcBef>
                <a:spcPts val="3200"/>
              </a:spcBef>
              <a:buBlip>
                <a:blip r:embed="rId2"/>
              </a:buBlip>
              <a:defRPr sz="3200"/>
            </a:lvl5pPr>
          </a:lstStyle>
          <a:p>
            <a:pPr lvl="0">
              <a:defRPr sz="1800">
                <a:solidFill>
                  <a:srgbClr val="000000"/>
                </a:solidFill>
              </a:defRPr>
            </a:pPr>
            <a:r>
              <a:rPr sz="3200">
                <a:solidFill>
                  <a:srgbClr val="93741C"/>
                </a:solidFill>
              </a:rPr>
              <a:t>Body Level One</a:t>
            </a:r>
            <a:endParaRPr sz="3200">
              <a:solidFill>
                <a:srgbClr val="93741C"/>
              </a:solidFill>
            </a:endParaRPr>
          </a:p>
          <a:p>
            <a:pPr lvl="1">
              <a:defRPr sz="1800">
                <a:solidFill>
                  <a:srgbClr val="000000"/>
                </a:solidFill>
              </a:defRPr>
            </a:pPr>
            <a:r>
              <a:rPr sz="3200">
                <a:solidFill>
                  <a:srgbClr val="93741C"/>
                </a:solidFill>
              </a:rPr>
              <a:t>Body Level Two</a:t>
            </a:r>
            <a:endParaRPr sz="3200">
              <a:solidFill>
                <a:srgbClr val="93741C"/>
              </a:solidFill>
            </a:endParaRPr>
          </a:p>
          <a:p>
            <a:pPr lvl="2">
              <a:defRPr sz="1800">
                <a:solidFill>
                  <a:srgbClr val="000000"/>
                </a:solidFill>
              </a:defRPr>
            </a:pPr>
            <a:r>
              <a:rPr sz="3200">
                <a:solidFill>
                  <a:srgbClr val="93741C"/>
                </a:solidFill>
              </a:rPr>
              <a:t>Body Level Three</a:t>
            </a:r>
            <a:endParaRPr sz="3200">
              <a:solidFill>
                <a:srgbClr val="93741C"/>
              </a:solidFill>
            </a:endParaRPr>
          </a:p>
          <a:p>
            <a:pPr lvl="3">
              <a:defRPr sz="1800">
                <a:solidFill>
                  <a:srgbClr val="000000"/>
                </a:solidFill>
              </a:defRPr>
            </a:pPr>
            <a:r>
              <a:rPr sz="3200">
                <a:solidFill>
                  <a:srgbClr val="93741C"/>
                </a:solidFill>
              </a:rPr>
              <a:t>Body Level Four</a:t>
            </a:r>
            <a:endParaRPr sz="3200">
              <a:solidFill>
                <a:srgbClr val="93741C"/>
              </a:solidFill>
            </a:endParaRPr>
          </a:p>
          <a:p>
            <a:pPr lvl="4">
              <a:defRPr sz="1800">
                <a:solidFill>
                  <a:srgbClr val="000000"/>
                </a:solidFill>
              </a:defRPr>
            </a:pPr>
            <a:r>
              <a:rPr sz="3200">
                <a:solidFill>
                  <a:srgbClr val="93741C"/>
                </a:solidFill>
              </a:rPr>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24" name="Shape 24"/>
          <p:cNvSpPr/>
          <p:nvPr>
            <p:ph type="body" idx="1"/>
          </p:nvPr>
        </p:nvSpPr>
        <p:spPr>
          <a:xfrm>
            <a:off x="1587500" y="1270000"/>
            <a:ext cx="10464800" cy="72136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600">
                <a:solidFill>
                  <a:srgbClr val="93741C"/>
                </a:solidFill>
              </a:rPr>
              <a:t>Body Level One</a:t>
            </a:r>
            <a:endParaRPr sz="3600">
              <a:solidFill>
                <a:srgbClr val="93741C"/>
              </a:solidFill>
            </a:endParaRPr>
          </a:p>
          <a:p>
            <a:pPr lvl="1">
              <a:defRPr sz="1800">
                <a:solidFill>
                  <a:srgbClr val="000000"/>
                </a:solidFill>
              </a:defRPr>
            </a:pPr>
            <a:r>
              <a:rPr sz="3600">
                <a:solidFill>
                  <a:srgbClr val="93741C"/>
                </a:solidFill>
              </a:rPr>
              <a:t>Body Level Two</a:t>
            </a:r>
            <a:endParaRPr sz="3600">
              <a:solidFill>
                <a:srgbClr val="93741C"/>
              </a:solidFill>
            </a:endParaRPr>
          </a:p>
          <a:p>
            <a:pPr lvl="2">
              <a:defRPr sz="1800">
                <a:solidFill>
                  <a:srgbClr val="000000"/>
                </a:solidFill>
              </a:defRPr>
            </a:pPr>
            <a:r>
              <a:rPr sz="3600">
                <a:solidFill>
                  <a:srgbClr val="93741C"/>
                </a:solidFill>
              </a:rPr>
              <a:t>Body Level Three</a:t>
            </a:r>
            <a:endParaRPr sz="3600">
              <a:solidFill>
                <a:srgbClr val="93741C"/>
              </a:solidFill>
            </a:endParaRPr>
          </a:p>
          <a:p>
            <a:pPr lvl="3">
              <a:defRPr sz="1800">
                <a:solidFill>
                  <a:srgbClr val="000000"/>
                </a:solidFill>
              </a:defRPr>
            </a:pPr>
            <a:r>
              <a:rPr sz="3600">
                <a:solidFill>
                  <a:srgbClr val="93741C"/>
                </a:solidFill>
              </a:rPr>
              <a:t>Body Level Four</a:t>
            </a:r>
            <a:endParaRPr sz="3600">
              <a:solidFill>
                <a:srgbClr val="93741C"/>
              </a:solidFill>
            </a:endParaRPr>
          </a:p>
          <a:p>
            <a:pPr lvl="4">
              <a:defRPr sz="1800">
                <a:solidFill>
                  <a:srgbClr val="000000"/>
                </a:solidFill>
              </a:defRPr>
            </a:pPr>
            <a:r>
              <a:rPr sz="3600">
                <a:solidFill>
                  <a:srgbClr val="93741C"/>
                </a:solidFill>
              </a:rPr>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bg>
      <p:bgPr>
        <a:blipFill rotWithShape="1">
          <a:blip r:embed="rId2"/>
          <a:srcRect l="0" t="0" r="0" b="0"/>
          <a:stretch>
            <a:fillRect/>
          </a:stretch>
        </a:blipFill>
      </p:bgPr>
    </p:bg>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1587500" y="254000"/>
            <a:ext cx="10464800" cy="2349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pc="0" sz="1800">
                <a:solidFill>
                  <a:srgbClr val="000000"/>
                </a:solidFill>
              </a:defRPr>
            </a:pPr>
            <a:r>
              <a:rPr spc="70" sz="7000">
                <a:solidFill>
                  <a:srgbClr val="6E603B"/>
                </a:solidFill>
              </a:rPr>
              <a:t>Title Text</a:t>
            </a:r>
          </a:p>
        </p:txBody>
      </p:sp>
      <p:sp>
        <p:nvSpPr>
          <p:cNvPr id="3" name="Shape 3"/>
          <p:cNvSpPr/>
          <p:nvPr>
            <p:ph type="body" idx="1"/>
          </p:nvPr>
        </p:nvSpPr>
        <p:spPr>
          <a:xfrm>
            <a:off x="1587500" y="2730500"/>
            <a:ext cx="10464800" cy="6032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lvl="0">
              <a:defRPr sz="1800">
                <a:solidFill>
                  <a:srgbClr val="000000"/>
                </a:solidFill>
              </a:defRPr>
            </a:pPr>
            <a:r>
              <a:rPr sz="3600">
                <a:solidFill>
                  <a:srgbClr val="93741C"/>
                </a:solidFill>
              </a:rPr>
              <a:t>Body Level One</a:t>
            </a:r>
            <a:endParaRPr sz="3600">
              <a:solidFill>
                <a:srgbClr val="93741C"/>
              </a:solidFill>
            </a:endParaRPr>
          </a:p>
          <a:p>
            <a:pPr lvl="1">
              <a:defRPr sz="1800">
                <a:solidFill>
                  <a:srgbClr val="000000"/>
                </a:solidFill>
              </a:defRPr>
            </a:pPr>
            <a:r>
              <a:rPr sz="3600">
                <a:solidFill>
                  <a:srgbClr val="93741C"/>
                </a:solidFill>
              </a:rPr>
              <a:t>Body Level Two</a:t>
            </a:r>
            <a:endParaRPr sz="3600">
              <a:solidFill>
                <a:srgbClr val="93741C"/>
              </a:solidFill>
            </a:endParaRPr>
          </a:p>
          <a:p>
            <a:pPr lvl="2">
              <a:defRPr sz="1800">
                <a:solidFill>
                  <a:srgbClr val="000000"/>
                </a:solidFill>
              </a:defRPr>
            </a:pPr>
            <a:r>
              <a:rPr sz="3600">
                <a:solidFill>
                  <a:srgbClr val="93741C"/>
                </a:solidFill>
              </a:rPr>
              <a:t>Body Level Three</a:t>
            </a:r>
            <a:endParaRPr sz="3600">
              <a:solidFill>
                <a:srgbClr val="93741C"/>
              </a:solidFill>
            </a:endParaRPr>
          </a:p>
          <a:p>
            <a:pPr lvl="3">
              <a:defRPr sz="1800">
                <a:solidFill>
                  <a:srgbClr val="000000"/>
                </a:solidFill>
              </a:defRPr>
            </a:pPr>
            <a:r>
              <a:rPr sz="3600">
                <a:solidFill>
                  <a:srgbClr val="93741C"/>
                </a:solidFill>
              </a:rPr>
              <a:t>Body Level Four</a:t>
            </a:r>
            <a:endParaRPr sz="3600">
              <a:solidFill>
                <a:srgbClr val="93741C"/>
              </a:solidFill>
            </a:endParaRPr>
          </a:p>
          <a:p>
            <a:pPr lvl="4">
              <a:defRPr sz="1800">
                <a:solidFill>
                  <a:srgbClr val="000000"/>
                </a:solidFill>
              </a:defRPr>
            </a:pPr>
            <a:r>
              <a:rPr sz="3600">
                <a:solidFill>
                  <a:srgbClr val="93741C"/>
                </a:solidFill>
              </a:rPr>
              <a:t>Body Level Five</a:t>
            </a:r>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spd="med" advClick="1"/>
  <p:txStyles>
    <p:titleStyle>
      <a:lvl1pPr algn="ctr" defTabSz="584200">
        <a:defRPr spc="70" sz="7000">
          <a:solidFill>
            <a:srgbClr val="6E603B"/>
          </a:solidFill>
          <a:latin typeface="+mn-lt"/>
          <a:ea typeface="+mn-ea"/>
          <a:cs typeface="+mn-cs"/>
          <a:sym typeface="American Typewriter"/>
        </a:defRPr>
      </a:lvl1pPr>
      <a:lvl2pPr indent="228600" algn="ctr" defTabSz="584200">
        <a:defRPr spc="70" sz="7000">
          <a:solidFill>
            <a:srgbClr val="6E603B"/>
          </a:solidFill>
          <a:latin typeface="+mn-lt"/>
          <a:ea typeface="+mn-ea"/>
          <a:cs typeface="+mn-cs"/>
          <a:sym typeface="American Typewriter"/>
        </a:defRPr>
      </a:lvl2pPr>
      <a:lvl3pPr indent="457200" algn="ctr" defTabSz="584200">
        <a:defRPr spc="70" sz="7000">
          <a:solidFill>
            <a:srgbClr val="6E603B"/>
          </a:solidFill>
          <a:latin typeface="+mn-lt"/>
          <a:ea typeface="+mn-ea"/>
          <a:cs typeface="+mn-cs"/>
          <a:sym typeface="American Typewriter"/>
        </a:defRPr>
      </a:lvl3pPr>
      <a:lvl4pPr indent="685800" algn="ctr" defTabSz="584200">
        <a:defRPr spc="70" sz="7000">
          <a:solidFill>
            <a:srgbClr val="6E603B"/>
          </a:solidFill>
          <a:latin typeface="+mn-lt"/>
          <a:ea typeface="+mn-ea"/>
          <a:cs typeface="+mn-cs"/>
          <a:sym typeface="American Typewriter"/>
        </a:defRPr>
      </a:lvl4pPr>
      <a:lvl5pPr indent="914400" algn="ctr" defTabSz="584200">
        <a:defRPr spc="70" sz="7000">
          <a:solidFill>
            <a:srgbClr val="6E603B"/>
          </a:solidFill>
          <a:latin typeface="+mn-lt"/>
          <a:ea typeface="+mn-ea"/>
          <a:cs typeface="+mn-cs"/>
          <a:sym typeface="American Typewriter"/>
        </a:defRPr>
      </a:lvl5pPr>
      <a:lvl6pPr indent="1143000" algn="ctr" defTabSz="584200">
        <a:defRPr spc="70" sz="7000">
          <a:solidFill>
            <a:srgbClr val="6E603B"/>
          </a:solidFill>
          <a:latin typeface="+mn-lt"/>
          <a:ea typeface="+mn-ea"/>
          <a:cs typeface="+mn-cs"/>
          <a:sym typeface="American Typewriter"/>
        </a:defRPr>
      </a:lvl6pPr>
      <a:lvl7pPr indent="1371600" algn="ctr" defTabSz="584200">
        <a:defRPr spc="70" sz="7000">
          <a:solidFill>
            <a:srgbClr val="6E603B"/>
          </a:solidFill>
          <a:latin typeface="+mn-lt"/>
          <a:ea typeface="+mn-ea"/>
          <a:cs typeface="+mn-cs"/>
          <a:sym typeface="American Typewriter"/>
        </a:defRPr>
      </a:lvl7pPr>
      <a:lvl8pPr indent="1600200" algn="ctr" defTabSz="584200">
        <a:defRPr spc="70" sz="7000">
          <a:solidFill>
            <a:srgbClr val="6E603B"/>
          </a:solidFill>
          <a:latin typeface="+mn-lt"/>
          <a:ea typeface="+mn-ea"/>
          <a:cs typeface="+mn-cs"/>
          <a:sym typeface="American Typewriter"/>
        </a:defRPr>
      </a:lvl8pPr>
      <a:lvl9pPr indent="1828800" algn="ctr" defTabSz="584200">
        <a:defRPr spc="70" sz="7000">
          <a:solidFill>
            <a:srgbClr val="6E603B"/>
          </a:solidFill>
          <a:latin typeface="+mn-lt"/>
          <a:ea typeface="+mn-ea"/>
          <a:cs typeface="+mn-cs"/>
          <a:sym typeface="American Typewriter"/>
        </a:defRPr>
      </a:lvl9pPr>
    </p:titleStyle>
    <p:bodyStyle>
      <a:lvl1pPr marL="444500" indent="-444500" defTabSz="584200">
        <a:spcBef>
          <a:spcPts val="3600"/>
        </a:spcBef>
        <a:buSzPct val="45000"/>
        <a:buFont typeface="American Typewriter"/>
        <a:buBlip>
          <a:blip r:embed="rId3"/>
        </a:buBlip>
        <a:defRPr sz="3600">
          <a:solidFill>
            <a:srgbClr val="93741C"/>
          </a:solidFill>
          <a:latin typeface="Palatino"/>
          <a:ea typeface="Palatino"/>
          <a:cs typeface="Palatino"/>
          <a:sym typeface="Palatino"/>
        </a:defRPr>
      </a:lvl1pPr>
      <a:lvl2pPr marL="889000" indent="-444500" defTabSz="584200">
        <a:spcBef>
          <a:spcPts val="3600"/>
        </a:spcBef>
        <a:buSzPct val="45000"/>
        <a:buFont typeface="American Typewriter"/>
        <a:buBlip>
          <a:blip r:embed="rId3"/>
        </a:buBlip>
        <a:defRPr sz="3600">
          <a:solidFill>
            <a:srgbClr val="93741C"/>
          </a:solidFill>
          <a:latin typeface="Palatino"/>
          <a:ea typeface="Palatino"/>
          <a:cs typeface="Palatino"/>
          <a:sym typeface="Palatino"/>
        </a:defRPr>
      </a:lvl2pPr>
      <a:lvl3pPr marL="1333500" indent="-444500" defTabSz="584200">
        <a:spcBef>
          <a:spcPts val="3600"/>
        </a:spcBef>
        <a:buSzPct val="45000"/>
        <a:buFont typeface="American Typewriter"/>
        <a:buBlip>
          <a:blip r:embed="rId3"/>
        </a:buBlip>
        <a:defRPr sz="3600">
          <a:solidFill>
            <a:srgbClr val="93741C"/>
          </a:solidFill>
          <a:latin typeface="Palatino"/>
          <a:ea typeface="Palatino"/>
          <a:cs typeface="Palatino"/>
          <a:sym typeface="Palatino"/>
        </a:defRPr>
      </a:lvl3pPr>
      <a:lvl4pPr marL="1778000" indent="-444500" defTabSz="584200">
        <a:spcBef>
          <a:spcPts val="3600"/>
        </a:spcBef>
        <a:buSzPct val="45000"/>
        <a:buFont typeface="American Typewriter"/>
        <a:buBlip>
          <a:blip r:embed="rId3"/>
        </a:buBlip>
        <a:defRPr sz="3600">
          <a:solidFill>
            <a:srgbClr val="93741C"/>
          </a:solidFill>
          <a:latin typeface="Palatino"/>
          <a:ea typeface="Palatino"/>
          <a:cs typeface="Palatino"/>
          <a:sym typeface="Palatino"/>
        </a:defRPr>
      </a:lvl4pPr>
      <a:lvl5pPr marL="2222500" indent="-444500" defTabSz="584200">
        <a:spcBef>
          <a:spcPts val="3600"/>
        </a:spcBef>
        <a:buSzPct val="45000"/>
        <a:buFont typeface="American Typewriter"/>
        <a:buBlip>
          <a:blip r:embed="rId3"/>
        </a:buBlip>
        <a:defRPr sz="3600">
          <a:solidFill>
            <a:srgbClr val="93741C"/>
          </a:solidFill>
          <a:latin typeface="Palatino"/>
          <a:ea typeface="Palatino"/>
          <a:cs typeface="Palatino"/>
          <a:sym typeface="Palatino"/>
        </a:defRPr>
      </a:lvl5pPr>
      <a:lvl6pPr marL="2667000" indent="-444500" defTabSz="584200">
        <a:spcBef>
          <a:spcPts val="3600"/>
        </a:spcBef>
        <a:buSzPct val="45000"/>
        <a:buFont typeface="American Typewriter"/>
        <a:buBlip>
          <a:blip r:embed="rId3"/>
        </a:buBlip>
        <a:defRPr sz="3600">
          <a:solidFill>
            <a:srgbClr val="93741C"/>
          </a:solidFill>
          <a:latin typeface="Palatino"/>
          <a:ea typeface="Palatino"/>
          <a:cs typeface="Palatino"/>
          <a:sym typeface="Palatino"/>
        </a:defRPr>
      </a:lvl6pPr>
      <a:lvl7pPr marL="3111500" indent="-444500" defTabSz="584200">
        <a:spcBef>
          <a:spcPts val="3600"/>
        </a:spcBef>
        <a:buSzPct val="45000"/>
        <a:buFont typeface="American Typewriter"/>
        <a:buBlip>
          <a:blip r:embed="rId3"/>
        </a:buBlip>
        <a:defRPr sz="3600">
          <a:solidFill>
            <a:srgbClr val="93741C"/>
          </a:solidFill>
          <a:latin typeface="Palatino"/>
          <a:ea typeface="Palatino"/>
          <a:cs typeface="Palatino"/>
          <a:sym typeface="Palatino"/>
        </a:defRPr>
      </a:lvl7pPr>
      <a:lvl8pPr marL="3556000" indent="-444500" defTabSz="584200">
        <a:spcBef>
          <a:spcPts val="3600"/>
        </a:spcBef>
        <a:buSzPct val="45000"/>
        <a:buFont typeface="American Typewriter"/>
        <a:buBlip>
          <a:blip r:embed="rId3"/>
        </a:buBlip>
        <a:defRPr sz="3600">
          <a:solidFill>
            <a:srgbClr val="93741C"/>
          </a:solidFill>
          <a:latin typeface="Palatino"/>
          <a:ea typeface="Palatino"/>
          <a:cs typeface="Palatino"/>
          <a:sym typeface="Palatino"/>
        </a:defRPr>
      </a:lvl8pPr>
      <a:lvl9pPr marL="4000500" indent="-444500" defTabSz="584200">
        <a:spcBef>
          <a:spcPts val="3600"/>
        </a:spcBef>
        <a:buSzPct val="45000"/>
        <a:buFont typeface="American Typewriter"/>
        <a:buBlip>
          <a:blip r:embed="rId3"/>
        </a:buBlip>
        <a:defRPr sz="3600">
          <a:solidFill>
            <a:srgbClr val="93741C"/>
          </a:solidFill>
          <a:latin typeface="Palatino"/>
          <a:ea typeface="Palatino"/>
          <a:cs typeface="Palatino"/>
          <a:sym typeface="Palatino"/>
        </a:defRPr>
      </a:lvl9pPr>
    </p:bodyStyle>
    <p:otherStyle>
      <a:lvl1pPr algn="ctr" defTabSz="584200">
        <a:defRPr>
          <a:solidFill>
            <a:schemeClr val="tx1"/>
          </a:solidFill>
          <a:latin typeface="+mn-lt"/>
          <a:ea typeface="+mn-ea"/>
          <a:cs typeface="+mn-cs"/>
          <a:sym typeface="Palatino"/>
        </a:defRPr>
      </a:lvl1pPr>
      <a:lvl2pPr indent="228600" algn="ctr" defTabSz="584200">
        <a:defRPr>
          <a:solidFill>
            <a:schemeClr val="tx1"/>
          </a:solidFill>
          <a:latin typeface="+mn-lt"/>
          <a:ea typeface="+mn-ea"/>
          <a:cs typeface="+mn-cs"/>
          <a:sym typeface="Palatino"/>
        </a:defRPr>
      </a:lvl2pPr>
      <a:lvl3pPr indent="457200" algn="ctr" defTabSz="584200">
        <a:defRPr>
          <a:solidFill>
            <a:schemeClr val="tx1"/>
          </a:solidFill>
          <a:latin typeface="+mn-lt"/>
          <a:ea typeface="+mn-ea"/>
          <a:cs typeface="+mn-cs"/>
          <a:sym typeface="Palatino"/>
        </a:defRPr>
      </a:lvl3pPr>
      <a:lvl4pPr indent="685800" algn="ctr" defTabSz="584200">
        <a:defRPr>
          <a:solidFill>
            <a:schemeClr val="tx1"/>
          </a:solidFill>
          <a:latin typeface="+mn-lt"/>
          <a:ea typeface="+mn-ea"/>
          <a:cs typeface="+mn-cs"/>
          <a:sym typeface="Palatino"/>
        </a:defRPr>
      </a:lvl4pPr>
      <a:lvl5pPr indent="914400" algn="ctr" defTabSz="584200">
        <a:defRPr>
          <a:solidFill>
            <a:schemeClr val="tx1"/>
          </a:solidFill>
          <a:latin typeface="+mn-lt"/>
          <a:ea typeface="+mn-ea"/>
          <a:cs typeface="+mn-cs"/>
          <a:sym typeface="Palatino"/>
        </a:defRPr>
      </a:lvl5pPr>
      <a:lvl6pPr indent="1143000" algn="ctr" defTabSz="584200">
        <a:defRPr>
          <a:solidFill>
            <a:schemeClr val="tx1"/>
          </a:solidFill>
          <a:latin typeface="+mn-lt"/>
          <a:ea typeface="+mn-ea"/>
          <a:cs typeface="+mn-cs"/>
          <a:sym typeface="Palatino"/>
        </a:defRPr>
      </a:lvl6pPr>
      <a:lvl7pPr indent="1371600" algn="ctr" defTabSz="584200">
        <a:defRPr>
          <a:solidFill>
            <a:schemeClr val="tx1"/>
          </a:solidFill>
          <a:latin typeface="+mn-lt"/>
          <a:ea typeface="+mn-ea"/>
          <a:cs typeface="+mn-cs"/>
          <a:sym typeface="Palatino"/>
        </a:defRPr>
      </a:lvl7pPr>
      <a:lvl8pPr indent="1600200" algn="ctr" defTabSz="584200">
        <a:defRPr>
          <a:solidFill>
            <a:schemeClr val="tx1"/>
          </a:solidFill>
          <a:latin typeface="+mn-lt"/>
          <a:ea typeface="+mn-ea"/>
          <a:cs typeface="+mn-cs"/>
          <a:sym typeface="Palatino"/>
        </a:defRPr>
      </a:lvl8pPr>
      <a:lvl9pPr indent="1828800" algn="ctr" defTabSz="584200">
        <a:defRPr>
          <a:solidFill>
            <a:schemeClr val="tx1"/>
          </a:solidFill>
          <a:latin typeface="+mn-lt"/>
          <a:ea typeface="+mn-ea"/>
          <a:cs typeface="+mn-cs"/>
          <a:sym typeface="Palatino"/>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2.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34" name="Group 34"/>
          <p:cNvGrpSpPr/>
          <p:nvPr/>
        </p:nvGrpSpPr>
        <p:grpSpPr>
          <a:xfrm>
            <a:off x="911733" y="541757"/>
            <a:ext cx="6521527" cy="8670086"/>
            <a:chOff x="-203199" y="-203199"/>
            <a:chExt cx="6521525" cy="8670084"/>
          </a:xfrm>
        </p:grpSpPr>
        <p:pic>
          <p:nvPicPr>
            <p:cNvPr id="33" name="IMG_3350.jpeg"/>
            <p:cNvPicPr/>
            <p:nvPr/>
          </p:nvPicPr>
          <p:blipFill>
            <a:blip r:embed="rId2">
              <a:extLst/>
            </a:blip>
            <a:srcRect l="13000" t="0" r="13000" b="0"/>
            <a:stretch>
              <a:fillRect/>
            </a:stretch>
          </p:blipFill>
          <p:spPr>
            <a:xfrm>
              <a:off x="0" y="0"/>
              <a:ext cx="6115126" cy="8263685"/>
            </a:xfrm>
            <a:prstGeom prst="rect">
              <a:avLst/>
            </a:prstGeom>
            <a:ln>
              <a:noFill/>
            </a:ln>
            <a:effectLst/>
          </p:spPr>
        </p:pic>
        <p:pic>
          <p:nvPicPr>
            <p:cNvPr id="32" name=""/>
            <p:cNvPicPr/>
            <p:nvPr/>
          </p:nvPicPr>
          <p:blipFill>
            <a:blip r:embed="rId3">
              <a:extLst/>
            </a:blip>
            <a:stretch>
              <a:fillRect/>
            </a:stretch>
          </p:blipFill>
          <p:spPr>
            <a:xfrm>
              <a:off x="-203200" y="-203200"/>
              <a:ext cx="6521526" cy="8670085"/>
            </a:xfrm>
            <a:prstGeom prst="rect">
              <a:avLst/>
            </a:prstGeom>
            <a:effectLst/>
          </p:spPr>
        </p:pic>
      </p:grpSp>
      <p:sp>
        <p:nvSpPr>
          <p:cNvPr id="35" name="Shape 35"/>
          <p:cNvSpPr/>
          <p:nvPr/>
        </p:nvSpPr>
        <p:spPr>
          <a:xfrm>
            <a:off x="7715436" y="1337470"/>
            <a:ext cx="4632663" cy="210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6000">
                <a:solidFill>
                  <a:srgbClr val="943F2B"/>
                </a:solidFill>
              </a:defRPr>
            </a:lvl1pPr>
          </a:lstStyle>
          <a:p>
            <a:pPr lvl="0">
              <a:defRPr sz="1800">
                <a:solidFill>
                  <a:srgbClr val="000000"/>
                </a:solidFill>
              </a:defRPr>
            </a:pPr>
            <a:r>
              <a:rPr sz="6000">
                <a:solidFill>
                  <a:srgbClr val="943F2B"/>
                </a:solidFill>
              </a:rPr>
              <a:t>Sunday Bible College</a:t>
            </a:r>
          </a:p>
        </p:txBody>
      </p:sp>
      <p:sp>
        <p:nvSpPr>
          <p:cNvPr id="36" name="Shape 36"/>
          <p:cNvSpPr/>
          <p:nvPr/>
        </p:nvSpPr>
        <p:spPr>
          <a:xfrm>
            <a:off x="7571322" y="3798094"/>
            <a:ext cx="4920891" cy="2438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solidFill>
                  <a:srgbClr val="000000"/>
                </a:solidFill>
              </a:defRPr>
            </a:pPr>
            <a:r>
              <a:rPr sz="5000">
                <a:solidFill>
                  <a:srgbClr val="823726"/>
                </a:solidFill>
              </a:rPr>
              <a:t>Chapter 11</a:t>
            </a:r>
            <a:endParaRPr sz="5000">
              <a:solidFill>
                <a:srgbClr val="823726"/>
              </a:solidFill>
            </a:endParaRPr>
          </a:p>
          <a:p>
            <a:pPr lvl="0">
              <a:defRPr sz="1800">
                <a:solidFill>
                  <a:srgbClr val="000000"/>
                </a:solidFill>
              </a:defRPr>
            </a:pPr>
            <a:endParaRPr>
              <a:solidFill>
                <a:srgbClr val="823726"/>
              </a:solidFill>
            </a:endParaRPr>
          </a:p>
          <a:p>
            <a:pPr lvl="0">
              <a:defRPr sz="1800">
                <a:solidFill>
                  <a:srgbClr val="000000"/>
                </a:solidFill>
              </a:defRPr>
            </a:pPr>
            <a:r>
              <a:rPr sz="3500">
                <a:solidFill>
                  <a:srgbClr val="823726"/>
                </a:solidFill>
              </a:rPr>
              <a:t>Preaching and Teaching </a:t>
            </a:r>
            <a:br>
              <a:rPr sz="3500">
                <a:solidFill>
                  <a:srgbClr val="823726"/>
                </a:solidFill>
              </a:rPr>
            </a:br>
            <a:r>
              <a:rPr sz="3500">
                <a:solidFill>
                  <a:srgbClr val="823726"/>
                </a:solidFill>
              </a:rPr>
              <a:t>in the Cities</a:t>
            </a:r>
          </a:p>
        </p:txBody>
      </p:sp>
      <p:sp>
        <p:nvSpPr>
          <p:cNvPr id="37" name="Shape 37"/>
          <p:cNvSpPr/>
          <p:nvPr/>
        </p:nvSpPr>
        <p:spPr>
          <a:xfrm>
            <a:off x="8014442" y="6588918"/>
            <a:ext cx="4034651" cy="175736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solidFill>
                  <a:srgbClr val="000000"/>
                </a:solidFill>
              </a:defRPr>
            </a:pPr>
            <a:r>
              <a:rPr sz="4100">
                <a:solidFill>
                  <a:srgbClr val="3E6169"/>
                </a:solidFill>
                <a:latin typeface="Optima"/>
                <a:ea typeface="Optima"/>
                <a:cs typeface="Optima"/>
                <a:sym typeface="Optima"/>
              </a:rPr>
              <a:t>Holy Trinity</a:t>
            </a:r>
            <a:endParaRPr sz="4100">
              <a:solidFill>
                <a:srgbClr val="3E6169"/>
              </a:solidFill>
              <a:latin typeface="Optima"/>
              <a:ea typeface="Optima"/>
              <a:cs typeface="Optima"/>
              <a:sym typeface="Optima"/>
            </a:endParaRPr>
          </a:p>
          <a:p>
            <a:pPr lvl="0">
              <a:defRPr sz="1800">
                <a:solidFill>
                  <a:srgbClr val="000000"/>
                </a:solidFill>
              </a:defRPr>
            </a:pPr>
            <a:r>
              <a:rPr sz="4100">
                <a:solidFill>
                  <a:srgbClr val="3E6169"/>
                </a:solidFill>
                <a:latin typeface="Optima"/>
                <a:ea typeface="Optima"/>
                <a:cs typeface="Optima"/>
                <a:sym typeface="Optima"/>
              </a:rPr>
              <a:t>Anglican Church</a:t>
            </a:r>
            <a:endParaRPr sz="4100">
              <a:solidFill>
                <a:srgbClr val="3E6169"/>
              </a:solidFill>
              <a:latin typeface="Optima"/>
              <a:ea typeface="Optima"/>
              <a:cs typeface="Optima"/>
              <a:sym typeface="Optima"/>
            </a:endParaRPr>
          </a:p>
          <a:p>
            <a:pPr lvl="0">
              <a:defRPr sz="1800">
                <a:solidFill>
                  <a:srgbClr val="000000"/>
                </a:solidFill>
              </a:defRPr>
            </a:pPr>
            <a:r>
              <a:rPr sz="2500">
                <a:solidFill>
                  <a:srgbClr val="3E6169"/>
                </a:solidFill>
                <a:latin typeface="Optima"/>
                <a:ea typeface="Optima"/>
                <a:cs typeface="Optima"/>
                <a:sym typeface="Optima"/>
              </a:rPr>
              <a:t>Fernandina Beach, Florida</a:t>
            </a: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 name="Shape 39"/>
          <p:cNvSpPr/>
          <p:nvPr>
            <p:ph type="title"/>
          </p:nvPr>
        </p:nvSpPr>
        <p:spPr>
          <a:xfrm>
            <a:off x="1587499" y="-13756"/>
            <a:ext cx="10464801" cy="2349501"/>
          </a:xfrm>
          <a:prstGeom prst="rect">
            <a:avLst/>
          </a:prstGeom>
        </p:spPr>
        <p:txBody>
          <a:bodyPr/>
          <a:lstStyle/>
          <a:p>
            <a:pPr lvl="0">
              <a:defRPr spc="0" sz="1800">
                <a:solidFill>
                  <a:srgbClr val="000000"/>
                </a:solidFill>
              </a:defRPr>
            </a:pPr>
            <a:r>
              <a:rPr spc="70" sz="7000">
                <a:solidFill>
                  <a:srgbClr val="6E603B"/>
                </a:solidFill>
              </a:rPr>
              <a:t>John the Baptist</a:t>
            </a:r>
            <a:endParaRPr spc="70" sz="7000">
              <a:solidFill>
                <a:srgbClr val="6E603B"/>
              </a:solidFill>
            </a:endParaRPr>
          </a:p>
          <a:p>
            <a:pPr lvl="0">
              <a:defRPr spc="0" sz="1800">
                <a:solidFill>
                  <a:srgbClr val="000000"/>
                </a:solidFill>
              </a:defRPr>
            </a:pPr>
            <a:r>
              <a:rPr spc="39" sz="4000">
                <a:solidFill>
                  <a:srgbClr val="6E603B"/>
                </a:solidFill>
              </a:rPr>
              <a:t>11:1-19</a:t>
            </a:r>
          </a:p>
        </p:txBody>
      </p:sp>
      <p:sp>
        <p:nvSpPr>
          <p:cNvPr id="40" name="Shape 40"/>
          <p:cNvSpPr/>
          <p:nvPr>
            <p:ph type="body" idx="1"/>
          </p:nvPr>
        </p:nvSpPr>
        <p:spPr>
          <a:xfrm>
            <a:off x="714174" y="2174673"/>
            <a:ext cx="11576452" cy="7010401"/>
          </a:xfrm>
          <a:prstGeom prst="rect">
            <a:avLst/>
          </a:prstGeom>
        </p:spPr>
        <p:txBody>
          <a:bodyPr anchor="t"/>
          <a:lstStyle/>
          <a:p>
            <a:pPr lvl="0">
              <a:buBlip>
                <a:blip r:embed="rId2"/>
              </a:buBlip>
              <a:defRPr sz="1800">
                <a:solidFill>
                  <a:srgbClr val="000000"/>
                </a:solidFill>
              </a:defRPr>
            </a:pPr>
            <a:r>
              <a:rPr sz="3600"/>
              <a:t>Are you "he who is to come" or do we look for another?</a:t>
            </a:r>
            <a:endParaRPr sz="3600"/>
          </a:p>
          <a:p>
            <a:pPr lvl="0">
              <a:buBlip>
                <a:blip r:embed="rId2"/>
              </a:buBlip>
              <a:defRPr sz="1800">
                <a:solidFill>
                  <a:srgbClr val="000000"/>
                </a:solidFill>
              </a:defRPr>
            </a:pPr>
            <a:r>
              <a:rPr sz="3600"/>
              <a:t>The Jews were looking for a specific prophet whose arrival had been prophesied in the Old Testament.</a:t>
            </a:r>
            <a:endParaRPr sz="3600"/>
          </a:p>
          <a:p>
            <a:pPr lvl="0">
              <a:buBlip>
                <a:blip r:embed="rId2"/>
              </a:buBlip>
              <a:defRPr sz="1800">
                <a:solidFill>
                  <a:srgbClr val="000000"/>
                </a:solidFill>
              </a:defRPr>
            </a:pPr>
            <a:r>
              <a:rPr sz="3600"/>
              <a:t>Compare to Deuteronomy 18:15-20</a:t>
            </a:r>
            <a:endParaRPr sz="3600"/>
          </a:p>
          <a:p>
            <a:pPr lvl="0">
              <a:buBlip>
                <a:blip r:embed="rId2"/>
              </a:buBlip>
              <a:defRPr sz="1800">
                <a:solidFill>
                  <a:srgbClr val="000000"/>
                </a:solidFill>
              </a:defRPr>
            </a:pPr>
            <a:r>
              <a:rPr sz="3600"/>
              <a:t>The people once sent messengers to ask John if he was the one. See John 1:19-21</a:t>
            </a:r>
          </a:p>
        </p:txBody>
      </p:sp>
      <p:sp>
        <p:nvSpPr>
          <p:cNvPr id="41" name="Shape 41"/>
          <p:cNvSpPr/>
          <p:nvPr/>
        </p:nvSpPr>
        <p:spPr>
          <a:xfrm>
            <a:off x="702822" y="9182099"/>
            <a:ext cx="12306301" cy="43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2000">
                <a:solidFill>
                  <a:srgbClr val="6E603B"/>
                </a:solidFill>
              </a:rPr>
              <a:t>Sunday Bible College at </a:t>
            </a:r>
            <a:r>
              <a:rPr sz="2000">
                <a:solidFill>
                  <a:srgbClr val="6E603B"/>
                </a:solidFill>
                <a:latin typeface="Optima"/>
                <a:ea typeface="Optima"/>
                <a:cs typeface="Optima"/>
                <a:sym typeface="Optima"/>
              </a:rPr>
              <a:t>Holy Trinity Anglican Church</a:t>
            </a:r>
            <a:r>
              <a:rPr sz="2000">
                <a:solidFill>
                  <a:srgbClr val="6E603B"/>
                </a:solidFill>
              </a:rPr>
              <a:t>: ICSB The Gospel of Matthew</a:t>
            </a:r>
          </a:p>
        </p:txBody>
      </p:sp>
    </p:spTree>
  </p:cSld>
  <p:clrMapOvr>
    <a:masterClrMapping/>
  </p:clrMapOvr>
  <p:transition spd="slow" advClick="1">
    <p:dissolve/>
  </p:transition>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 name="Shape 43"/>
          <p:cNvSpPr/>
          <p:nvPr>
            <p:ph type="title"/>
          </p:nvPr>
        </p:nvSpPr>
        <p:spPr>
          <a:xfrm>
            <a:off x="1587499" y="-13756"/>
            <a:ext cx="10464801" cy="2349501"/>
          </a:xfrm>
          <a:prstGeom prst="rect">
            <a:avLst/>
          </a:prstGeom>
        </p:spPr>
        <p:txBody>
          <a:bodyPr/>
          <a:lstStyle/>
          <a:p>
            <a:pPr lvl="0">
              <a:defRPr spc="0" sz="1800">
                <a:solidFill>
                  <a:srgbClr val="000000"/>
                </a:solidFill>
              </a:defRPr>
            </a:pPr>
            <a:r>
              <a:rPr spc="70" sz="7000">
                <a:solidFill>
                  <a:srgbClr val="6E603B"/>
                </a:solidFill>
              </a:rPr>
              <a:t>John the Baptist</a:t>
            </a:r>
            <a:endParaRPr spc="70" sz="7000">
              <a:solidFill>
                <a:srgbClr val="6E603B"/>
              </a:solidFill>
            </a:endParaRPr>
          </a:p>
          <a:p>
            <a:pPr lvl="0">
              <a:defRPr spc="0" sz="1800">
                <a:solidFill>
                  <a:srgbClr val="000000"/>
                </a:solidFill>
              </a:defRPr>
            </a:pPr>
            <a:r>
              <a:rPr spc="39" sz="4000">
                <a:solidFill>
                  <a:srgbClr val="6E603B"/>
                </a:solidFill>
              </a:rPr>
              <a:t>11:1-19</a:t>
            </a:r>
          </a:p>
        </p:txBody>
      </p:sp>
      <p:sp>
        <p:nvSpPr>
          <p:cNvPr id="44" name="Shape 44"/>
          <p:cNvSpPr/>
          <p:nvPr>
            <p:ph type="body" idx="1"/>
          </p:nvPr>
        </p:nvSpPr>
        <p:spPr>
          <a:xfrm>
            <a:off x="714174" y="2174673"/>
            <a:ext cx="11576452" cy="7010401"/>
          </a:xfrm>
          <a:prstGeom prst="rect">
            <a:avLst/>
          </a:prstGeom>
        </p:spPr>
        <p:txBody>
          <a:bodyPr anchor="t"/>
          <a:lstStyle/>
          <a:p>
            <a:pPr lvl="0">
              <a:buBlip>
                <a:blip r:embed="rId2"/>
              </a:buBlip>
              <a:defRPr sz="1800">
                <a:solidFill>
                  <a:srgbClr val="000000"/>
                </a:solidFill>
              </a:defRPr>
            </a:pPr>
            <a:r>
              <a:rPr sz="3600"/>
              <a:t>Go and tell John what you see and hear.</a:t>
            </a:r>
            <a:endParaRPr sz="3600"/>
          </a:p>
          <a:p>
            <a:pPr lvl="0">
              <a:buBlip>
                <a:blip r:embed="rId2"/>
              </a:buBlip>
              <a:defRPr sz="1800">
                <a:solidFill>
                  <a:srgbClr val="000000"/>
                </a:solidFill>
              </a:defRPr>
            </a:pPr>
            <a:r>
              <a:rPr sz="3600"/>
              <a:t>Jesus does not expect John to believe without evidence. He does not expect anyone to believe without seeing and hearing. He only ever condemns those who see and hear yet still refuse to believe. </a:t>
            </a:r>
            <a:endParaRPr sz="3600"/>
          </a:p>
          <a:p>
            <a:pPr lvl="0">
              <a:buBlip>
                <a:blip r:embed="rId2"/>
              </a:buBlip>
              <a:defRPr sz="1800">
                <a:solidFill>
                  <a:srgbClr val="000000"/>
                </a:solidFill>
              </a:defRPr>
            </a:pPr>
            <a:r>
              <a:rPr sz="3600"/>
              <a:t>Who does Jesus say that John the Baptist is?</a:t>
            </a:r>
            <a:br>
              <a:rPr sz="3600"/>
            </a:br>
            <a:r>
              <a:rPr i="1" sz="3600"/>
              <a:t>The greatest prophet born of a woman</a:t>
            </a:r>
            <a:br>
              <a:rPr i="1" sz="3600"/>
            </a:br>
            <a:r>
              <a:rPr i="1" sz="3600"/>
              <a:t>The least in the kingdom of Heaven</a:t>
            </a:r>
            <a:endParaRPr i="1" sz="3600"/>
          </a:p>
          <a:p>
            <a:pPr lvl="0">
              <a:buBlip>
                <a:blip r:embed="rId2"/>
              </a:buBlip>
              <a:defRPr sz="1800">
                <a:solidFill>
                  <a:srgbClr val="000000"/>
                </a:solidFill>
              </a:defRPr>
            </a:pPr>
            <a:r>
              <a:rPr sz="3600"/>
              <a:t>The irony of humility with God... </a:t>
            </a:r>
          </a:p>
        </p:txBody>
      </p:sp>
      <p:sp>
        <p:nvSpPr>
          <p:cNvPr id="45" name="Shape 45"/>
          <p:cNvSpPr/>
          <p:nvPr/>
        </p:nvSpPr>
        <p:spPr>
          <a:xfrm>
            <a:off x="702822" y="9182099"/>
            <a:ext cx="12306301" cy="43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2000">
                <a:solidFill>
                  <a:srgbClr val="6E603B"/>
                </a:solidFill>
              </a:rPr>
              <a:t>Sunday Bible College at </a:t>
            </a:r>
            <a:r>
              <a:rPr sz="2000">
                <a:solidFill>
                  <a:srgbClr val="6E603B"/>
                </a:solidFill>
                <a:latin typeface="Optima"/>
                <a:ea typeface="Optima"/>
                <a:cs typeface="Optima"/>
                <a:sym typeface="Optima"/>
              </a:rPr>
              <a:t>Holy Trinity Anglican Church</a:t>
            </a:r>
            <a:r>
              <a:rPr sz="2000">
                <a:solidFill>
                  <a:srgbClr val="6E603B"/>
                </a:solidFill>
              </a:rPr>
              <a:t>: ICSB The Gospel of Matthew</a:t>
            </a:r>
          </a:p>
        </p:txBody>
      </p:sp>
    </p:spTree>
  </p:cSld>
  <p:clrMapOvr>
    <a:masterClrMapping/>
  </p:clrMapOvr>
  <p:transition spd="slow" advClick="1">
    <p:dissolve/>
  </p:transition>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 name="Shape 47"/>
          <p:cNvSpPr/>
          <p:nvPr>
            <p:ph type="title"/>
          </p:nvPr>
        </p:nvSpPr>
        <p:spPr>
          <a:xfrm>
            <a:off x="711199" y="-13756"/>
            <a:ext cx="12293601" cy="2349501"/>
          </a:xfrm>
          <a:prstGeom prst="rect">
            <a:avLst/>
          </a:prstGeom>
        </p:spPr>
        <p:txBody>
          <a:bodyPr/>
          <a:lstStyle/>
          <a:p>
            <a:pPr lvl="0">
              <a:defRPr spc="0" sz="1800">
                <a:solidFill>
                  <a:srgbClr val="000000"/>
                </a:solidFill>
              </a:defRPr>
            </a:pPr>
            <a:r>
              <a:rPr spc="55" sz="5500">
                <a:solidFill>
                  <a:srgbClr val="6E603B"/>
                </a:solidFill>
              </a:rPr>
              <a:t>Jesus Teaches in Towns and Cities</a:t>
            </a:r>
            <a:endParaRPr spc="55" sz="5500">
              <a:solidFill>
                <a:srgbClr val="6E603B"/>
              </a:solidFill>
            </a:endParaRPr>
          </a:p>
          <a:p>
            <a:pPr lvl="0">
              <a:defRPr spc="0" sz="1800">
                <a:solidFill>
                  <a:srgbClr val="000000"/>
                </a:solidFill>
              </a:defRPr>
            </a:pPr>
            <a:r>
              <a:rPr spc="39" sz="4000">
                <a:solidFill>
                  <a:srgbClr val="6E603B"/>
                </a:solidFill>
              </a:rPr>
              <a:t>St. Matthew 11:20-24</a:t>
            </a:r>
          </a:p>
        </p:txBody>
      </p:sp>
      <p:sp>
        <p:nvSpPr>
          <p:cNvPr id="48" name="Shape 48"/>
          <p:cNvSpPr/>
          <p:nvPr>
            <p:ph type="body" idx="1"/>
          </p:nvPr>
        </p:nvSpPr>
        <p:spPr>
          <a:xfrm>
            <a:off x="714174" y="2339773"/>
            <a:ext cx="11576452" cy="6845301"/>
          </a:xfrm>
          <a:prstGeom prst="rect">
            <a:avLst/>
          </a:prstGeom>
        </p:spPr>
        <p:txBody>
          <a:bodyPr anchor="t"/>
          <a:lstStyle/>
          <a:p>
            <a:pPr lvl="0" marL="0" indent="0" algn="ctr">
              <a:buSzTx/>
              <a:buFontTx/>
              <a:buNone/>
              <a:defRPr sz="1800">
                <a:solidFill>
                  <a:srgbClr val="000000"/>
                </a:solidFill>
              </a:defRPr>
            </a:pPr>
            <a:r>
              <a:rPr sz="6000">
                <a:latin typeface="Papyrus"/>
                <a:ea typeface="Papyrus"/>
                <a:cs typeface="Papyrus"/>
                <a:sym typeface="Papyrus"/>
              </a:rPr>
              <a:t>The</a:t>
            </a:r>
            <a:r>
              <a:rPr sz="3600">
                <a:latin typeface="Papyrus"/>
                <a:ea typeface="Papyrus"/>
                <a:cs typeface="Papyrus"/>
                <a:sym typeface="Papyrus"/>
              </a:rPr>
              <a:t> </a:t>
            </a:r>
            <a:r>
              <a:rPr sz="6000">
                <a:latin typeface="Papyrus"/>
                <a:ea typeface="Papyrus"/>
                <a:cs typeface="Papyrus"/>
                <a:sym typeface="Papyrus"/>
              </a:rPr>
              <a:t>Woes</a:t>
            </a:r>
            <a:endParaRPr sz="3600">
              <a:latin typeface="Papyrus"/>
              <a:ea typeface="Papyrus"/>
              <a:cs typeface="Papyrus"/>
              <a:sym typeface="Papyrus"/>
            </a:endParaRPr>
          </a:p>
          <a:p>
            <a:pPr lvl="0" marL="0" indent="0" algn="ctr">
              <a:buSzTx/>
              <a:buFontTx/>
              <a:buNone/>
              <a:defRPr sz="1800">
                <a:solidFill>
                  <a:srgbClr val="000000"/>
                </a:solidFill>
              </a:defRPr>
            </a:pPr>
            <a:r>
              <a:rPr sz="3600"/>
              <a:t>Woe to you Chorizan! Woe to you Bethsaida! </a:t>
            </a:r>
            <a:br>
              <a:rPr sz="3600"/>
            </a:br>
            <a:r>
              <a:rPr sz="3600"/>
              <a:t>Woe to you Capernaum!</a:t>
            </a:r>
            <a:endParaRPr sz="3600"/>
          </a:p>
          <a:p>
            <a:pPr lvl="0">
              <a:buBlip>
                <a:blip r:embed="rId2"/>
              </a:buBlip>
              <a:defRPr sz="1800">
                <a:solidFill>
                  <a:srgbClr val="000000"/>
                </a:solidFill>
              </a:defRPr>
            </a:pPr>
            <a:r>
              <a:rPr sz="3600"/>
              <a:t>What is Woe? </a:t>
            </a:r>
            <a:br>
              <a:rPr sz="3600"/>
            </a:br>
          </a:p>
        </p:txBody>
      </p:sp>
      <p:sp>
        <p:nvSpPr>
          <p:cNvPr id="49" name="Shape 49"/>
          <p:cNvSpPr/>
          <p:nvPr/>
        </p:nvSpPr>
        <p:spPr>
          <a:xfrm>
            <a:off x="702822" y="9182099"/>
            <a:ext cx="12306301" cy="43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2000">
                <a:solidFill>
                  <a:srgbClr val="6E603B"/>
                </a:solidFill>
              </a:rPr>
              <a:t>Sunday Bible College at </a:t>
            </a:r>
            <a:r>
              <a:rPr sz="2000">
                <a:solidFill>
                  <a:srgbClr val="6E603B"/>
                </a:solidFill>
                <a:latin typeface="Optima"/>
                <a:ea typeface="Optima"/>
                <a:cs typeface="Optima"/>
                <a:sym typeface="Optima"/>
              </a:rPr>
              <a:t>Holy Trinity Anglican Church</a:t>
            </a:r>
            <a:r>
              <a:rPr sz="2000">
                <a:solidFill>
                  <a:srgbClr val="6E603B"/>
                </a:solidFill>
              </a:rPr>
              <a:t>: ICSB The Gospel of Matthew</a:t>
            </a:r>
          </a:p>
        </p:txBody>
      </p:sp>
    </p:spTree>
  </p:cSld>
  <p:clrMapOvr>
    <a:masterClrMapping/>
  </p:clrMapOvr>
  <p:transition spd="slow" advClick="1">
    <p:dissolve/>
  </p:transition>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1" name="Shape 51"/>
          <p:cNvSpPr/>
          <p:nvPr>
            <p:ph type="title"/>
          </p:nvPr>
        </p:nvSpPr>
        <p:spPr>
          <a:xfrm>
            <a:off x="711199" y="-13756"/>
            <a:ext cx="12293601" cy="2349501"/>
          </a:xfrm>
          <a:prstGeom prst="rect">
            <a:avLst/>
          </a:prstGeom>
        </p:spPr>
        <p:txBody>
          <a:bodyPr/>
          <a:lstStyle/>
          <a:p>
            <a:pPr lvl="0">
              <a:defRPr spc="0" sz="1800">
                <a:solidFill>
                  <a:srgbClr val="000000"/>
                </a:solidFill>
              </a:defRPr>
            </a:pPr>
            <a:r>
              <a:rPr spc="55" sz="5500">
                <a:solidFill>
                  <a:srgbClr val="6E603B"/>
                </a:solidFill>
              </a:rPr>
              <a:t>Jesus Teaches in Towns and Cities</a:t>
            </a:r>
            <a:endParaRPr spc="55" sz="5500">
              <a:solidFill>
                <a:srgbClr val="6E603B"/>
              </a:solidFill>
            </a:endParaRPr>
          </a:p>
          <a:p>
            <a:pPr lvl="0">
              <a:defRPr spc="0" sz="1800">
                <a:solidFill>
                  <a:srgbClr val="000000"/>
                </a:solidFill>
              </a:defRPr>
            </a:pPr>
            <a:r>
              <a:rPr spc="39" sz="4000">
                <a:solidFill>
                  <a:srgbClr val="6E603B"/>
                </a:solidFill>
              </a:rPr>
              <a:t>St. Matthew 11:20-24</a:t>
            </a:r>
          </a:p>
        </p:txBody>
      </p:sp>
      <p:sp>
        <p:nvSpPr>
          <p:cNvPr id="52" name="Shape 52"/>
          <p:cNvSpPr/>
          <p:nvPr>
            <p:ph type="body" idx="1"/>
          </p:nvPr>
        </p:nvSpPr>
        <p:spPr>
          <a:xfrm>
            <a:off x="714174" y="2339773"/>
            <a:ext cx="11576452" cy="6845301"/>
          </a:xfrm>
          <a:prstGeom prst="rect">
            <a:avLst/>
          </a:prstGeom>
        </p:spPr>
        <p:txBody>
          <a:bodyPr anchor="t"/>
          <a:lstStyle/>
          <a:p>
            <a:pPr lvl="0" marL="0" indent="0" algn="ctr">
              <a:buSzTx/>
              <a:buFontTx/>
              <a:buNone/>
              <a:defRPr sz="1800">
                <a:solidFill>
                  <a:srgbClr val="000000"/>
                </a:solidFill>
              </a:defRPr>
            </a:pPr>
            <a:r>
              <a:rPr sz="6000">
                <a:latin typeface="Papyrus"/>
                <a:ea typeface="Papyrus"/>
                <a:cs typeface="Papyrus"/>
                <a:sym typeface="Papyrus"/>
              </a:rPr>
              <a:t>The</a:t>
            </a:r>
            <a:r>
              <a:rPr sz="3600">
                <a:latin typeface="Papyrus"/>
                <a:ea typeface="Papyrus"/>
                <a:cs typeface="Papyrus"/>
                <a:sym typeface="Papyrus"/>
              </a:rPr>
              <a:t> </a:t>
            </a:r>
            <a:r>
              <a:rPr sz="6000">
                <a:latin typeface="Papyrus"/>
                <a:ea typeface="Papyrus"/>
                <a:cs typeface="Papyrus"/>
                <a:sym typeface="Papyrus"/>
              </a:rPr>
              <a:t>Woes</a:t>
            </a:r>
            <a:endParaRPr sz="3600">
              <a:latin typeface="Papyrus"/>
              <a:ea typeface="Papyrus"/>
              <a:cs typeface="Papyrus"/>
              <a:sym typeface="Papyrus"/>
            </a:endParaRPr>
          </a:p>
          <a:p>
            <a:pPr lvl="0">
              <a:buBlip>
                <a:blip r:embed="rId2"/>
              </a:buBlip>
              <a:defRPr sz="1800">
                <a:solidFill>
                  <a:srgbClr val="000000"/>
                </a:solidFill>
              </a:defRPr>
            </a:pPr>
            <a:r>
              <a:rPr sz="3600"/>
              <a:t>What is Woe? </a:t>
            </a:r>
            <a:br>
              <a:rPr sz="3600"/>
            </a:br>
            <a:r>
              <a:rPr i="1" sz="3600"/>
              <a:t>It is not a curse, rather it is the devastating and pathetic destruction we bring on ourselves. It is the hopeless bereavement of a life without God. Therefore, Jesus does not curse these cities, he merely names the woe they have brought on themselves. </a:t>
            </a:r>
          </a:p>
        </p:txBody>
      </p:sp>
      <p:sp>
        <p:nvSpPr>
          <p:cNvPr id="53" name="Shape 53"/>
          <p:cNvSpPr/>
          <p:nvPr/>
        </p:nvSpPr>
        <p:spPr>
          <a:xfrm>
            <a:off x="702822" y="9182099"/>
            <a:ext cx="12306301" cy="43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2000">
                <a:solidFill>
                  <a:srgbClr val="6E603B"/>
                </a:solidFill>
              </a:rPr>
              <a:t>Sunday Bible College at </a:t>
            </a:r>
            <a:r>
              <a:rPr sz="2000">
                <a:solidFill>
                  <a:srgbClr val="6E603B"/>
                </a:solidFill>
                <a:latin typeface="Optima"/>
                <a:ea typeface="Optima"/>
                <a:cs typeface="Optima"/>
                <a:sym typeface="Optima"/>
              </a:rPr>
              <a:t>Holy Trinity Anglican Church</a:t>
            </a:r>
            <a:r>
              <a:rPr sz="2000">
                <a:solidFill>
                  <a:srgbClr val="6E603B"/>
                </a:solidFill>
              </a:rPr>
              <a:t>: ICSB The Gospel of Matthew</a:t>
            </a:r>
          </a:p>
        </p:txBody>
      </p:sp>
    </p:spTree>
  </p:cSld>
  <p:clrMapOvr>
    <a:masterClrMapping/>
  </p:clrMapOvr>
  <p:transition spd="slow" advClick="1">
    <p:dissolve/>
  </p:transition>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 name="Shape 55"/>
          <p:cNvSpPr/>
          <p:nvPr>
            <p:ph type="title"/>
          </p:nvPr>
        </p:nvSpPr>
        <p:spPr>
          <a:xfrm>
            <a:off x="711199" y="-13756"/>
            <a:ext cx="12293601" cy="2349501"/>
          </a:xfrm>
          <a:prstGeom prst="rect">
            <a:avLst/>
          </a:prstGeom>
        </p:spPr>
        <p:txBody>
          <a:bodyPr/>
          <a:lstStyle/>
          <a:p>
            <a:pPr lvl="0">
              <a:defRPr spc="0" sz="1800">
                <a:solidFill>
                  <a:srgbClr val="000000"/>
                </a:solidFill>
              </a:defRPr>
            </a:pPr>
            <a:r>
              <a:rPr spc="55" sz="5500">
                <a:solidFill>
                  <a:srgbClr val="6E603B"/>
                </a:solidFill>
              </a:rPr>
              <a:t>Jesus Teaches in Towns and Cities</a:t>
            </a:r>
            <a:endParaRPr spc="55" sz="5500">
              <a:solidFill>
                <a:srgbClr val="6E603B"/>
              </a:solidFill>
            </a:endParaRPr>
          </a:p>
          <a:p>
            <a:pPr lvl="0">
              <a:defRPr spc="0" sz="1800">
                <a:solidFill>
                  <a:srgbClr val="000000"/>
                </a:solidFill>
              </a:defRPr>
            </a:pPr>
            <a:r>
              <a:rPr spc="39" sz="4000">
                <a:solidFill>
                  <a:srgbClr val="6E603B"/>
                </a:solidFill>
              </a:rPr>
              <a:t>St. Matthew 11:20-24</a:t>
            </a:r>
          </a:p>
        </p:txBody>
      </p:sp>
      <p:sp>
        <p:nvSpPr>
          <p:cNvPr id="56" name="Shape 56"/>
          <p:cNvSpPr/>
          <p:nvPr>
            <p:ph type="body" idx="1"/>
          </p:nvPr>
        </p:nvSpPr>
        <p:spPr>
          <a:xfrm>
            <a:off x="714174" y="2339773"/>
            <a:ext cx="11576452" cy="6845301"/>
          </a:xfrm>
          <a:prstGeom prst="rect">
            <a:avLst/>
          </a:prstGeom>
        </p:spPr>
        <p:txBody>
          <a:bodyPr anchor="t"/>
          <a:lstStyle/>
          <a:p>
            <a:pPr lvl="0" marL="0" indent="0" algn="ctr" defTabSz="560831">
              <a:spcBef>
                <a:spcPts val="3400"/>
              </a:spcBef>
              <a:buSzTx/>
              <a:buFontTx/>
              <a:buNone/>
              <a:defRPr sz="1800">
                <a:solidFill>
                  <a:srgbClr val="000000"/>
                </a:solidFill>
              </a:defRPr>
            </a:pPr>
            <a:r>
              <a:rPr sz="5760">
                <a:latin typeface="Papyrus"/>
                <a:ea typeface="Papyrus"/>
                <a:cs typeface="Papyrus"/>
                <a:sym typeface="Papyrus"/>
              </a:rPr>
              <a:t>The</a:t>
            </a:r>
            <a:r>
              <a:rPr sz="3455">
                <a:latin typeface="Papyrus"/>
                <a:ea typeface="Papyrus"/>
                <a:cs typeface="Papyrus"/>
                <a:sym typeface="Papyrus"/>
              </a:rPr>
              <a:t> </a:t>
            </a:r>
            <a:r>
              <a:rPr sz="5760">
                <a:latin typeface="Papyrus"/>
                <a:ea typeface="Papyrus"/>
                <a:cs typeface="Papyrus"/>
                <a:sym typeface="Papyrus"/>
              </a:rPr>
              <a:t>Woes</a:t>
            </a:r>
            <a:endParaRPr sz="3455">
              <a:latin typeface="Papyrus"/>
              <a:ea typeface="Papyrus"/>
              <a:cs typeface="Papyrus"/>
              <a:sym typeface="Papyrus"/>
            </a:endParaRPr>
          </a:p>
          <a:p>
            <a:pPr lvl="0" marL="426719" indent="-426719" defTabSz="560831">
              <a:spcBef>
                <a:spcPts val="3400"/>
              </a:spcBef>
              <a:buBlip>
                <a:blip r:embed="rId2"/>
              </a:buBlip>
              <a:defRPr sz="1800">
                <a:solidFill>
                  <a:srgbClr val="000000"/>
                </a:solidFill>
              </a:defRPr>
            </a:pPr>
            <a:r>
              <a:rPr sz="3455"/>
              <a:t>What was the fault in Chorizan, Bethsaida, and Caernaum which causes Jesus to pronounce Woe?</a:t>
            </a:r>
            <a:br>
              <a:rPr sz="3455"/>
            </a:br>
            <a:r>
              <a:rPr i="1" sz="3455"/>
              <a:t>God had been extraordinarily gracious to these cities, sending them his own Son accompanied by miracles, signs and wonders to offer them salvation, but they preferred their sin to God's salvation. </a:t>
            </a:r>
            <a:endParaRPr i="1" sz="3455"/>
          </a:p>
          <a:p>
            <a:pPr lvl="0" marL="426719" indent="-426719" defTabSz="560831">
              <a:spcBef>
                <a:spcPts val="3400"/>
              </a:spcBef>
              <a:buBlip>
                <a:blip r:embed="rId2"/>
              </a:buBlip>
              <a:defRPr sz="1800">
                <a:solidFill>
                  <a:srgbClr val="000000"/>
                </a:solidFill>
              </a:defRPr>
            </a:pPr>
            <a:r>
              <a:rPr i="1" sz="3455"/>
              <a:t>For Tyre and Sydon, see Isaiah 23:1-4. For Sodom and Gamorah, see Genesis 13:13, and 18:20, 19:1-13 </a:t>
            </a:r>
          </a:p>
        </p:txBody>
      </p:sp>
      <p:sp>
        <p:nvSpPr>
          <p:cNvPr id="57" name="Shape 57"/>
          <p:cNvSpPr/>
          <p:nvPr/>
        </p:nvSpPr>
        <p:spPr>
          <a:xfrm>
            <a:off x="702822" y="9182099"/>
            <a:ext cx="12306301" cy="43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2000">
                <a:solidFill>
                  <a:srgbClr val="6E603B"/>
                </a:solidFill>
              </a:rPr>
              <a:t>Sunday Bible College at </a:t>
            </a:r>
            <a:r>
              <a:rPr sz="2000">
                <a:solidFill>
                  <a:srgbClr val="6E603B"/>
                </a:solidFill>
                <a:latin typeface="Optima"/>
                <a:ea typeface="Optima"/>
                <a:cs typeface="Optima"/>
                <a:sym typeface="Optima"/>
              </a:rPr>
              <a:t>Holy Trinity Anglican Church</a:t>
            </a:r>
            <a:r>
              <a:rPr sz="2000">
                <a:solidFill>
                  <a:srgbClr val="6E603B"/>
                </a:solidFill>
              </a:rPr>
              <a:t>: ICSB The Gospel of Matthew</a:t>
            </a:r>
          </a:p>
        </p:txBody>
      </p:sp>
    </p:spTree>
  </p:cSld>
  <p:clrMapOvr>
    <a:masterClrMapping/>
  </p:clrMapOvr>
  <p:transition spd="slow" advClick="1">
    <p:dissolve/>
  </p:transition>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9" name="Shape 59"/>
          <p:cNvSpPr/>
          <p:nvPr>
            <p:ph type="title"/>
          </p:nvPr>
        </p:nvSpPr>
        <p:spPr>
          <a:xfrm>
            <a:off x="711199" y="-13756"/>
            <a:ext cx="12293601" cy="2349501"/>
          </a:xfrm>
          <a:prstGeom prst="rect">
            <a:avLst/>
          </a:prstGeom>
        </p:spPr>
        <p:txBody>
          <a:bodyPr/>
          <a:lstStyle/>
          <a:p>
            <a:pPr lvl="0">
              <a:defRPr spc="0" sz="1800">
                <a:solidFill>
                  <a:srgbClr val="000000"/>
                </a:solidFill>
              </a:defRPr>
            </a:pPr>
            <a:r>
              <a:rPr spc="55" sz="5500">
                <a:solidFill>
                  <a:srgbClr val="6E603B"/>
                </a:solidFill>
              </a:rPr>
              <a:t>Jesus Teaches in Towns and Cities</a:t>
            </a:r>
            <a:endParaRPr spc="55" sz="5500">
              <a:solidFill>
                <a:srgbClr val="6E603B"/>
              </a:solidFill>
            </a:endParaRPr>
          </a:p>
          <a:p>
            <a:pPr lvl="0">
              <a:defRPr spc="0" sz="1800">
                <a:solidFill>
                  <a:srgbClr val="000000"/>
                </a:solidFill>
              </a:defRPr>
            </a:pPr>
            <a:r>
              <a:rPr spc="39" sz="4000">
                <a:solidFill>
                  <a:srgbClr val="6E603B"/>
                </a:solidFill>
              </a:rPr>
              <a:t>St. Matthew 11:20-30</a:t>
            </a:r>
          </a:p>
        </p:txBody>
      </p:sp>
      <p:sp>
        <p:nvSpPr>
          <p:cNvPr id="60" name="Shape 60"/>
          <p:cNvSpPr/>
          <p:nvPr>
            <p:ph type="body" idx="1"/>
          </p:nvPr>
        </p:nvSpPr>
        <p:spPr>
          <a:xfrm>
            <a:off x="714174" y="2339773"/>
            <a:ext cx="11576452" cy="6845301"/>
          </a:xfrm>
          <a:prstGeom prst="rect">
            <a:avLst/>
          </a:prstGeom>
        </p:spPr>
        <p:txBody>
          <a:bodyPr anchor="t"/>
          <a:lstStyle/>
          <a:p>
            <a:pPr lvl="0" marL="0" indent="0" algn="ctr">
              <a:buSzTx/>
              <a:buFontTx/>
              <a:buNone/>
              <a:defRPr sz="1800">
                <a:solidFill>
                  <a:srgbClr val="000000"/>
                </a:solidFill>
              </a:defRPr>
            </a:pPr>
            <a:r>
              <a:rPr sz="4400"/>
              <a:t>The Irony of Jesus' Ministry</a:t>
            </a:r>
            <a:endParaRPr sz="4400"/>
          </a:p>
          <a:p>
            <a:pPr lvl="0">
              <a:buBlip>
                <a:blip r:embed="rId2"/>
              </a:buBlip>
              <a:defRPr sz="1800">
                <a:solidFill>
                  <a:srgbClr val="000000"/>
                </a:solidFill>
              </a:defRPr>
            </a:pPr>
            <a:r>
              <a:rPr sz="3600"/>
              <a:t>He comes to his own, the most educated people in the world, and yet they will not see him for what he is. </a:t>
            </a:r>
            <a:endParaRPr sz="3600"/>
          </a:p>
          <a:p>
            <a:pPr lvl="0">
              <a:buBlip>
                <a:blip r:embed="rId2"/>
              </a:buBlip>
              <a:defRPr sz="1800">
                <a:solidFill>
                  <a:srgbClr val="000000"/>
                </a:solidFill>
              </a:defRPr>
            </a:pPr>
            <a:r>
              <a:rPr sz="3600"/>
              <a:t>Note - Big connection to the Propers for the Fourth Sunday in Lent -  Who is it that does receive Jesus, and benefit from his ministry? </a:t>
            </a:r>
            <a:br>
              <a:rPr sz="3600"/>
            </a:br>
            <a:r>
              <a:rPr i="1" sz="3600"/>
              <a:t>Those who are weary and heavy laden. </a:t>
            </a:r>
            <a:endParaRPr i="1" sz="3600"/>
          </a:p>
          <a:p>
            <a:pPr lvl="0">
              <a:buBlip>
                <a:blip r:embed="rId2"/>
              </a:buBlip>
              <a:defRPr sz="1800">
                <a:solidFill>
                  <a:srgbClr val="000000"/>
                </a:solidFill>
              </a:defRPr>
            </a:pPr>
            <a:r>
              <a:rPr sz="3600"/>
              <a:t>Bonus: Where do these words appear in the Liturgy?</a:t>
            </a:r>
          </a:p>
        </p:txBody>
      </p:sp>
      <p:sp>
        <p:nvSpPr>
          <p:cNvPr id="61" name="Shape 61"/>
          <p:cNvSpPr/>
          <p:nvPr/>
        </p:nvSpPr>
        <p:spPr>
          <a:xfrm>
            <a:off x="702822" y="9182099"/>
            <a:ext cx="12306301" cy="43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2000">
                <a:solidFill>
                  <a:srgbClr val="6E603B"/>
                </a:solidFill>
              </a:rPr>
              <a:t>Sunday Bible College at </a:t>
            </a:r>
            <a:r>
              <a:rPr sz="2000">
                <a:solidFill>
                  <a:srgbClr val="6E603B"/>
                </a:solidFill>
                <a:latin typeface="Optima"/>
                <a:ea typeface="Optima"/>
                <a:cs typeface="Optima"/>
                <a:sym typeface="Optima"/>
              </a:rPr>
              <a:t>Holy Trinity Anglican Church</a:t>
            </a:r>
            <a:r>
              <a:rPr sz="2000">
                <a:solidFill>
                  <a:srgbClr val="6E603B"/>
                </a:solidFill>
              </a:rPr>
              <a:t>: ICSB The Gospel of Matthew</a:t>
            </a:r>
          </a:p>
        </p:txBody>
      </p:sp>
    </p:spTree>
  </p:cSld>
  <p:clrMapOvr>
    <a:masterClrMapping/>
  </p:clrMapOvr>
  <p:transition spd="slow" advClick="1">
    <p:dissolve/>
  </p:transition>
</p:sld>
</file>

<file path=ppt/theme/theme1.xml><?xml version="1.0" encoding="utf-8"?>
<a:theme xmlns:a="http://schemas.openxmlformats.org/drawingml/2006/main" xmlns:r="http://schemas.openxmlformats.org/officeDocument/2006/relationships" name="HardCover">
  <a:themeElements>
    <a:clrScheme name="HardCover">
      <a:dk1>
        <a:srgbClr val="6E603B"/>
      </a:dk1>
      <a:lt1>
        <a:srgbClr val="33446E"/>
      </a:lt1>
      <a:dk2>
        <a:srgbClr val="5C5A52"/>
      </a:dk2>
      <a:lt2>
        <a:srgbClr val="DCDEE0"/>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HardCover">
      <a:majorFont>
        <a:latin typeface="American Typewriter"/>
        <a:ea typeface="American Typewriter"/>
        <a:cs typeface="American Typewriter"/>
      </a:majorFont>
      <a:minorFont>
        <a:latin typeface="American Typewriter"/>
        <a:ea typeface="American Typewriter"/>
        <a:cs typeface="American Typewriter"/>
      </a:minorFont>
    </a:fontScheme>
    <a:fmtScheme name="HardCov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8AB65"/>
        </a:solid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DEF"/>
            </a:solidFill>
            <a:effectLst>
              <a:outerShdw sx="100000" sy="100000" kx="0" ky="0" algn="b" rotWithShape="0" blurRad="25400" dist="12700" dir="16200000">
                <a:srgbClr val="000000">
                  <a:alpha val="40000"/>
                </a:srgbClr>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82844E"/>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6E603B"/>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HardCover">
  <a:themeElements>
    <a:clrScheme name="HardCover">
      <a:dk1>
        <a:srgbClr val="000000"/>
      </a:dk1>
      <a:lt1>
        <a:srgbClr val="FFFFFF"/>
      </a:lt1>
      <a:dk2>
        <a:srgbClr val="5C5A52"/>
      </a:dk2>
      <a:lt2>
        <a:srgbClr val="DCDEE0"/>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HardCover">
      <a:majorFont>
        <a:latin typeface="American Typewriter"/>
        <a:ea typeface="American Typewriter"/>
        <a:cs typeface="American Typewriter"/>
      </a:majorFont>
      <a:minorFont>
        <a:latin typeface="American Typewriter"/>
        <a:ea typeface="American Typewriter"/>
        <a:cs typeface="American Typewriter"/>
      </a:minorFont>
    </a:fontScheme>
    <a:fmtScheme name="HardCov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8AB65"/>
        </a:solid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DEF"/>
            </a:solidFill>
            <a:effectLst>
              <a:outerShdw sx="100000" sy="100000" kx="0" ky="0" algn="b" rotWithShape="0" blurRad="25400" dist="12700" dir="16200000">
                <a:srgbClr val="000000">
                  <a:alpha val="40000"/>
                </a:srgbClr>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82844E"/>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6E603B"/>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