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Lst>
  <p:sldSz cx="13004800" cy="9753600"/>
  <p:notesSz cx="6858000" cy="9144000"/>
  <p:defaultTextStyle>
    <a:lvl1pPr algn="ctr" defTabSz="584200">
      <a:defRPr sz="3600">
        <a:solidFill>
          <a:srgbClr val="6E603B"/>
        </a:solidFill>
        <a:latin typeface="Palatino"/>
        <a:ea typeface="Palatino"/>
        <a:cs typeface="Palatino"/>
        <a:sym typeface="Palatino"/>
      </a:defRPr>
    </a:lvl1pPr>
    <a:lvl2pPr indent="228600" algn="ctr" defTabSz="584200">
      <a:defRPr sz="3600">
        <a:solidFill>
          <a:srgbClr val="6E603B"/>
        </a:solidFill>
        <a:latin typeface="Palatino"/>
        <a:ea typeface="Palatino"/>
        <a:cs typeface="Palatino"/>
        <a:sym typeface="Palatino"/>
      </a:defRPr>
    </a:lvl2pPr>
    <a:lvl3pPr indent="457200" algn="ctr" defTabSz="584200">
      <a:defRPr sz="3600">
        <a:solidFill>
          <a:srgbClr val="6E603B"/>
        </a:solidFill>
        <a:latin typeface="Palatino"/>
        <a:ea typeface="Palatino"/>
        <a:cs typeface="Palatino"/>
        <a:sym typeface="Palatino"/>
      </a:defRPr>
    </a:lvl3pPr>
    <a:lvl4pPr indent="685800" algn="ctr" defTabSz="584200">
      <a:defRPr sz="3600">
        <a:solidFill>
          <a:srgbClr val="6E603B"/>
        </a:solidFill>
        <a:latin typeface="Palatino"/>
        <a:ea typeface="Palatino"/>
        <a:cs typeface="Palatino"/>
        <a:sym typeface="Palatino"/>
      </a:defRPr>
    </a:lvl4pPr>
    <a:lvl5pPr indent="914400" algn="ctr" defTabSz="584200">
      <a:defRPr sz="3600">
        <a:solidFill>
          <a:srgbClr val="6E603B"/>
        </a:solidFill>
        <a:latin typeface="Palatino"/>
        <a:ea typeface="Palatino"/>
        <a:cs typeface="Palatino"/>
        <a:sym typeface="Palatino"/>
      </a:defRPr>
    </a:lvl5pPr>
    <a:lvl6pPr indent="1143000" algn="ctr" defTabSz="584200">
      <a:defRPr sz="3600">
        <a:solidFill>
          <a:srgbClr val="6E603B"/>
        </a:solidFill>
        <a:latin typeface="Palatino"/>
        <a:ea typeface="Palatino"/>
        <a:cs typeface="Palatino"/>
        <a:sym typeface="Palatino"/>
      </a:defRPr>
    </a:lvl6pPr>
    <a:lvl7pPr indent="1371600" algn="ctr" defTabSz="584200">
      <a:defRPr sz="3600">
        <a:solidFill>
          <a:srgbClr val="6E603B"/>
        </a:solidFill>
        <a:latin typeface="Palatino"/>
        <a:ea typeface="Palatino"/>
        <a:cs typeface="Palatino"/>
        <a:sym typeface="Palatino"/>
      </a:defRPr>
    </a:lvl7pPr>
    <a:lvl8pPr indent="1600200" algn="ctr" defTabSz="584200">
      <a:defRPr sz="3600">
        <a:solidFill>
          <a:srgbClr val="6E603B"/>
        </a:solidFill>
        <a:latin typeface="Palatino"/>
        <a:ea typeface="Palatino"/>
        <a:cs typeface="Palatino"/>
        <a:sym typeface="Palatino"/>
      </a:defRPr>
    </a:lvl8pPr>
    <a:lvl9pPr indent="1828800" algn="ctr" defTabSz="584200">
      <a:defRPr sz="3600">
        <a:solidFill>
          <a:srgbClr val="6E603B"/>
        </a:solidFill>
        <a:latin typeface="Palatino"/>
        <a:ea typeface="Palatino"/>
        <a:cs typeface="Palatino"/>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Palatino"/>
          <a:ea typeface="Palatino"/>
          <a:cs typeface="Palatino"/>
        </a:font>
        <a:srgbClr val="93741C"/>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b="def" i="def"/>
      <a:tcStyle>
        <a:tcBdr/>
        <a:fill>
          <a:solidFill>
            <a:srgbClr val="A8A861">
              <a:alpha val="27000"/>
            </a:srgbClr>
          </a:solidFill>
        </a:fill>
      </a:tcStyle>
    </a:band2H>
    <a:firstCol>
      <a:tcTxStyle b="off" i="off">
        <a:font>
          <a:latin typeface="Palatino"/>
          <a:ea typeface="Palatino"/>
          <a:cs typeface="Palatino"/>
        </a:font>
        <a:srgbClr val="FFFDE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Palatino"/>
          <a:ea typeface="Palatino"/>
          <a:cs typeface="Palatino"/>
        </a:font>
        <a:srgbClr val="93741C"/>
      </a:tcTxStyle>
      <a:tcStyle>
        <a:tcBdr>
          <a:left>
            <a:ln w="12700" cap="flat">
              <a:solidFill>
                <a:srgbClr val="808251"/>
              </a:solidFill>
              <a:prstDash val="solid"/>
              <a:miter lim="400000"/>
            </a:ln>
          </a:left>
          <a:right>
            <a:ln w="12700" cap="flat">
              <a:solidFill>
                <a:srgbClr val="808251"/>
              </a:solidFill>
              <a:prstDash val="solid"/>
              <a:miter lim="400000"/>
            </a:ln>
          </a:right>
          <a:top>
            <a:ln w="254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Palatino"/>
          <a:ea typeface="Palatino"/>
          <a:cs typeface="Palatino"/>
        </a:font>
        <a:srgbClr val="FFFDE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C7B018BB-80A7-4F77-B60F-C8B233D01FF8}"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9B854B">
                  <a:alpha val="56000"/>
                </a:srgbClr>
              </a:solidFill>
              <a:prstDash val="solid"/>
              <a:miter lim="400000"/>
            </a:ln>
          </a:top>
          <a:bottom>
            <a:ln w="12700" cap="flat">
              <a:solidFill>
                <a:srgbClr val="9B854B">
                  <a:alpha val="56000"/>
                </a:srgbClr>
              </a:solidFill>
              <a:prstDash val="solid"/>
              <a:miter lim="400000"/>
            </a:ln>
          </a:bottom>
          <a:insideH>
            <a:ln w="12700" cap="flat">
              <a:solidFill>
                <a:srgbClr val="9B854B">
                  <a:alpha val="56000"/>
                </a:srgbClr>
              </a:solidFill>
              <a:prstDash val="solid"/>
              <a:miter lim="400000"/>
            </a:ln>
          </a:insideH>
          <a:insideV>
            <a:ln w="12700" cap="flat">
              <a:noFill/>
              <a:miter lim="400000"/>
            </a:ln>
          </a:insideV>
        </a:tcBdr>
        <a:fill>
          <a:noFill/>
        </a:fill>
      </a:tcStyle>
    </a:wholeTbl>
    <a:band2H>
      <a:tcTxStyle b="def" i="def"/>
      <a:tcStyle>
        <a:tcBdr/>
        <a:fill>
          <a:solidFill>
            <a:srgbClr val="CC9833">
              <a:alpha val="8000"/>
            </a:srgbClr>
          </a:solidFill>
        </a:fill>
      </a:tcStyle>
    </a:band2H>
    <a:firstCol>
      <a:tcTxStyle b="off" i="off">
        <a:font>
          <a:latin typeface="Palatino"/>
          <a:ea typeface="Palatino"/>
          <a:cs typeface="Palatino"/>
        </a:font>
        <a:srgbClr val="5D5449">
          <a:alpha val="91000"/>
        </a:srgbClr>
      </a:tcTxStyle>
      <a:tcStyle>
        <a:tcBdr>
          <a:left>
            <a:ln w="12700" cap="flat">
              <a:solidFill>
                <a:srgbClr val="9B854B">
                  <a:alpha val="56000"/>
                </a:srgbClr>
              </a:solidFill>
              <a:prstDash val="solid"/>
              <a:miter lim="400000"/>
            </a:ln>
          </a:left>
          <a:right>
            <a:ln w="12700" cap="flat">
              <a:noFill/>
              <a:miter lim="400000"/>
            </a:ln>
          </a:right>
          <a:top>
            <a:ln w="12700" cap="flat">
              <a:solidFill>
                <a:srgbClr val="9B854B">
                  <a:alpha val="56000"/>
                </a:srgbClr>
              </a:solidFill>
              <a:prstDash val="solid"/>
              <a:miter lim="400000"/>
            </a:ln>
          </a:top>
          <a:bottom>
            <a:ln w="12700" cap="flat">
              <a:solidFill>
                <a:srgbClr val="9B854B">
                  <a:alpha val="56000"/>
                </a:srgbClr>
              </a:solidFill>
              <a:prstDash val="solid"/>
              <a:miter lim="400000"/>
            </a:ln>
          </a:bottom>
          <a:insideH>
            <a:ln w="12700" cap="flat">
              <a:solidFill>
                <a:srgbClr val="9B854B">
                  <a:alpha val="56000"/>
                </a:srgbClr>
              </a:solidFill>
              <a:prstDash val="solid"/>
              <a:miter lim="400000"/>
            </a:ln>
          </a:insideH>
          <a:insideV>
            <a:ln w="12700" cap="flat">
              <a:noFill/>
              <a:miter lim="400000"/>
            </a:ln>
          </a:insideV>
        </a:tcBdr>
        <a:fill>
          <a:solidFill>
            <a:srgbClr val="C6BAA9">
              <a:alpha val="31000"/>
            </a:srgbClr>
          </a:solidFill>
        </a:fill>
      </a:tcStyle>
    </a:firstCol>
    <a:la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25400" cap="flat">
              <a:solidFill>
                <a:srgbClr val="9B854B">
                  <a:alpha val="56000"/>
                </a:srgbClr>
              </a:solidFill>
              <a:prstDash val="solid"/>
              <a:miter lim="400000"/>
            </a:ln>
          </a:top>
          <a:bottom>
            <a:ln w="12700" cap="flat">
              <a:solidFill>
                <a:srgbClr val="9B854B">
                  <a:alpha val="56000"/>
                </a:srgbClr>
              </a:solidFill>
              <a:prstDash val="solid"/>
              <a:miter lim="400000"/>
            </a:ln>
          </a:bottom>
          <a:insideH>
            <a:ln w="12700" cap="flat">
              <a:solidFill>
                <a:srgbClr val="9B854B">
                  <a:alpha val="56000"/>
                </a:srgbClr>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9B854B">
                  <a:alpha val="10000"/>
                </a:srgbClr>
              </a:solidFill>
              <a:prstDash val="solid"/>
              <a:miter lim="400000"/>
            </a:ln>
          </a:top>
          <a:bottom>
            <a:ln w="12700" cap="flat">
              <a:solidFill>
                <a:srgbClr val="9B854B">
                  <a:alpha val="10000"/>
                </a:srgbClr>
              </a:solidFill>
              <a:prstDash val="solid"/>
              <a:miter lim="400000"/>
            </a:ln>
          </a:bottom>
          <a:insideH>
            <a:ln w="12700" cap="flat">
              <a:solidFill>
                <a:srgbClr val="9B854B">
                  <a:alpha val="10000"/>
                </a:srgbClr>
              </a:solidFill>
              <a:prstDash val="solid"/>
              <a:miter lim="400000"/>
            </a:ln>
          </a:insideH>
          <a:insideV>
            <a:ln w="12700" cap="flat">
              <a:noFill/>
              <a:miter lim="400000"/>
            </a:ln>
          </a:insideV>
        </a:tcBdr>
        <a:fill>
          <a:solidFill>
            <a:srgbClr val="A6BBBB"/>
          </a:solidFill>
        </a:fill>
      </a:tcStyle>
    </a:firstRow>
  </a:tblStyle>
  <a:tblStyle styleId="{EEE7283C-3CF3-47DC-8721-378D4A62B228}" styleName="">
    <a:tblBg/>
    <a:wholeTbl>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tcStyle>
    </a:wholeTbl>
    <a:band2H>
      <a:tcTxStyle b="def" i="def"/>
      <a:tcStyle>
        <a:tcBdr/>
        <a:fill>
          <a:blipFill rotWithShape="1">
            <a:blip r:embed="rId1"/>
            <a:srcRect l="0" t="0" r="0" b="0"/>
            <a:tile tx="0" ty="0" sx="100000" sy="100000" flip="none" algn="tl"/>
          </a:blipFill>
        </a:fill>
      </a:tcStyle>
    </a:band2H>
    <a:firstCol>
      <a:tcTxStyle b="off" i="off">
        <a:font>
          <a:latin typeface="Palatino"/>
          <a:ea typeface="Palatino"/>
          <a:cs typeface="Palatino"/>
        </a:font>
        <a:srgbClr val="FFFDE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solidFill>
                <a:srgbClr val="FFFDEF"/>
              </a:solidFill>
              <a:prstDash val="solid"/>
              <a:miter lim="400000"/>
            </a:ln>
          </a:insideV>
        </a:tcBdr>
      </a:tcStyle>
    </a:firstCol>
    <a:la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tcStyle>
    </a:lastRow>
    <a:fir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tcStyle>
    </a:firstRow>
  </a:tblStyle>
  <a:tblStyle styleId="{CF821DB8-F4EB-4A41-A1BA-3FCAFE7338EE}"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653B32">
                  <a:alpha val="51000"/>
                </a:srgbClr>
              </a:solidFill>
              <a:custDash>
                <a:ds d="200000" sp="200000"/>
              </a:custDash>
              <a:miter lim="400000"/>
            </a:ln>
          </a:top>
          <a:bottom>
            <a:ln w="12700" cap="flat">
              <a:solidFill>
                <a:srgbClr val="653B32">
                  <a:alpha val="51000"/>
                </a:srgbClr>
              </a:solidFill>
              <a:custDash>
                <a:ds d="200000" sp="200000"/>
              </a:custDash>
              <a:miter lim="400000"/>
            </a:ln>
          </a:bottom>
          <a:insideH>
            <a:ln w="12700" cap="flat">
              <a:solidFill>
                <a:srgbClr val="653B32">
                  <a:alpha val="51000"/>
                </a:srgbClr>
              </a:solidFill>
              <a:custDash>
                <a:ds d="200000" sp="200000"/>
              </a:custDash>
              <a:miter lim="400000"/>
            </a:ln>
          </a:insideH>
          <a:insideV>
            <a:ln w="12700" cap="flat">
              <a:noFill/>
              <a:miter lim="400000"/>
            </a:ln>
          </a:insideV>
        </a:tcBdr>
        <a:fill>
          <a:noFill/>
        </a:fill>
      </a:tcStyle>
    </a:wholeTbl>
    <a:band2H>
      <a:tcTxStyle b="def" i="def"/>
      <a:tcStyle>
        <a:tcBdr/>
        <a:fill>
          <a:solidFill>
            <a:srgbClr val="D1C6B8">
              <a:alpha val="31000"/>
            </a:srgbClr>
          </a:solidFill>
        </a:fill>
      </a:tcStyle>
    </a:band2H>
    <a:firstCol>
      <a:tcTxStyle b="off" i="off">
        <a:font>
          <a:latin typeface="Palatino"/>
          <a:ea typeface="Palatino"/>
          <a:cs typeface="Palatino"/>
        </a:font>
        <a:srgbClr val="5D5449">
          <a:alpha val="91000"/>
        </a:srgbClr>
      </a:tcTxStyle>
      <a:tcStyle>
        <a:tcBdr>
          <a:left>
            <a:ln w="12700" cap="flat">
              <a:solidFill>
                <a:srgbClr val="653B32">
                  <a:alpha val="51000"/>
                </a:srgbClr>
              </a:solidFill>
              <a:prstDash val="solid"/>
              <a:miter lim="400000"/>
            </a:ln>
          </a:left>
          <a:right>
            <a:ln w="12700" cap="flat">
              <a:solidFill>
                <a:srgbClr val="653B32">
                  <a:alpha val="51000"/>
                </a:srgbClr>
              </a:solidFill>
              <a:prstDash val="solid"/>
              <a:miter lim="400000"/>
            </a:ln>
          </a:right>
          <a:top>
            <a:ln w="12700" cap="flat">
              <a:solidFill>
                <a:srgbClr val="653B32">
                  <a:alpha val="51000"/>
                </a:srgbClr>
              </a:solidFill>
              <a:custDash>
                <a:ds d="200000" sp="200000"/>
              </a:custDash>
              <a:miter lim="400000"/>
            </a:ln>
          </a:top>
          <a:bottom>
            <a:ln w="12700" cap="flat">
              <a:solidFill>
                <a:srgbClr val="653B32">
                  <a:alpha val="51000"/>
                </a:srgbClr>
              </a:solidFill>
              <a:custDash>
                <a:ds d="200000" sp="200000"/>
              </a:custDash>
              <a:miter lim="400000"/>
            </a:ln>
          </a:bottom>
          <a:insideH>
            <a:ln w="12700" cap="flat">
              <a:solidFill>
                <a:srgbClr val="653B32">
                  <a:alpha val="51000"/>
                </a:srgbClr>
              </a:solidFill>
              <a:custDash>
                <a:ds d="200000" sp="200000"/>
              </a:custDash>
              <a:miter lim="400000"/>
            </a:ln>
          </a:insideH>
          <a:insideV>
            <a:ln w="12700" cap="flat">
              <a:solidFill>
                <a:srgbClr val="653B32">
                  <a:alpha val="51000"/>
                </a:srgbClr>
              </a:solidFill>
              <a:prstDash val="solid"/>
              <a:miter lim="400000"/>
            </a:ln>
          </a:insideV>
        </a:tcBdr>
        <a:fill>
          <a:noFill/>
        </a:fill>
      </a:tcStyle>
    </a:firstCol>
    <a:la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653B32">
                  <a:alpha val="51000"/>
                </a:srgbClr>
              </a:solidFill>
              <a:prstDash val="solid"/>
              <a:miter lim="400000"/>
            </a:ln>
          </a:top>
          <a:bottom>
            <a:ln w="12700" cap="flat">
              <a:solidFill>
                <a:srgbClr val="653B32">
                  <a:alpha val="51000"/>
                </a:srgbClr>
              </a:solidFill>
              <a:prstDash val="solid"/>
              <a:miter lim="400000"/>
            </a:ln>
          </a:bottom>
          <a:insideH>
            <a:ln w="12700" cap="flat">
              <a:solidFill>
                <a:srgbClr val="653B32">
                  <a:alpha val="51000"/>
                </a:srgbClr>
              </a:solidFill>
              <a:prstDash val="solid"/>
              <a:miter lim="400000"/>
            </a:ln>
          </a:insideH>
          <a:insideV>
            <a:ln w="12700" cap="flat">
              <a:noFill/>
              <a:miter lim="400000"/>
            </a:ln>
          </a:insideV>
        </a:tcBdr>
      </a:tcStyle>
    </a:lastRow>
    <a:fir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653B32">
                  <a:alpha val="51000"/>
                </a:srgbClr>
              </a:solidFill>
              <a:prstDash val="solid"/>
              <a:miter lim="400000"/>
            </a:ln>
          </a:top>
          <a:bottom>
            <a:ln w="12700" cap="flat">
              <a:solidFill>
                <a:srgbClr val="653B32">
                  <a:alpha val="51000"/>
                </a:srgbClr>
              </a:solidFill>
              <a:prstDash val="solid"/>
              <a:miter lim="400000"/>
            </a:ln>
          </a:bottom>
          <a:insideH>
            <a:ln w="12700" cap="flat">
              <a:solidFill>
                <a:srgbClr val="653B32">
                  <a:alpha val="51000"/>
                </a:srgbClr>
              </a:solidFill>
              <a:prstDash val="solid"/>
              <a:miter lim="400000"/>
            </a:ln>
          </a:insideH>
          <a:insideV>
            <a:ln w="12700" cap="flat">
              <a:noFill/>
              <a:miter lim="400000"/>
            </a:ln>
          </a:insideV>
        </a:tcBdr>
      </a:tcStyle>
    </a:firstRow>
  </a:tblStyle>
  <a:tblStyle styleId="{33BA23B1-9221-436E-865A-0063620EA4FD}"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6BAA9">
              <a:alpha val="31000"/>
            </a:srgbClr>
          </a:solidFill>
        </a:fill>
      </a:tcStyle>
    </a:wholeTbl>
    <a:band2H>
      <a:tcTxStyle b="def" i="def"/>
      <a:tcStyle>
        <a:tcBdr/>
        <a:fill>
          <a:solidFill>
            <a:srgbClr val="C6BAA9">
              <a:alpha val="31000"/>
            </a:srgbClr>
          </a:solidFill>
        </a:fill>
      </a:tcStyle>
    </a:band2H>
    <a:firstCol>
      <a:tcTxStyle b="off" i="off">
        <a:font>
          <a:latin typeface="Palatino"/>
          <a:ea typeface="Palatino"/>
          <a:cs typeface="Palatino"/>
        </a:font>
        <a:srgbClr val="5D5449">
          <a:alpha val="91000"/>
        </a:srgbClr>
      </a:tcTxStyle>
      <a:tcStyle>
        <a:tcBdr>
          <a:left>
            <a:ln w="25400" cap="flat">
              <a:noFill/>
              <a:miter lim="400000"/>
            </a:ln>
          </a:left>
          <a:right>
            <a:ln w="12700" cap="flat">
              <a:solidFill>
                <a:srgbClr val="797B80">
                  <a:alpha val="80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797C80">
                  <a:alpha val="80000"/>
                </a:srgbClr>
              </a:solidFill>
              <a:prstDash val="solid"/>
              <a:miter lim="400000"/>
            </a:ln>
          </a:insideV>
        </a:tcBdr>
        <a:fill>
          <a:solidFill>
            <a:srgbClr val="C6BAA9">
              <a:alpha val="31000"/>
            </a:srgbClr>
          </a:solidFill>
        </a:fill>
      </a:tcStyle>
    </a:firstCol>
    <a:la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797B80">
                  <a:alpha val="80000"/>
                </a:srgbClr>
              </a:solidFill>
              <a:prstDash val="solid"/>
              <a:miter lim="400000"/>
            </a:ln>
          </a:top>
          <a:bottom>
            <a:ln w="25400" cap="flat">
              <a:noFill/>
              <a:miter lim="400000"/>
            </a:ln>
          </a:bottom>
          <a:insideH>
            <a:ln w="12700" cap="flat">
              <a:solidFill>
                <a:srgbClr val="797B80">
                  <a:alpha val="80000"/>
                </a:srgbClr>
              </a:solidFill>
              <a:prstDash val="solid"/>
              <a:miter lim="400000"/>
            </a:ln>
          </a:insideH>
          <a:insideV>
            <a:ln w="12700" cap="flat">
              <a:noFill/>
              <a:miter lim="400000"/>
            </a:ln>
          </a:insideV>
        </a:tcBdr>
        <a:fill>
          <a:solidFill>
            <a:srgbClr val="51504B">
              <a:alpha val="80000"/>
            </a:srgbClr>
          </a:solidFill>
        </a:fill>
      </a:tcStyle>
    </a:lastRow>
    <a:fir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25400" cap="flat">
              <a:noFill/>
              <a:miter lim="400000"/>
            </a:ln>
          </a:top>
          <a:bottom>
            <a:ln w="12700" cap="flat">
              <a:solidFill>
                <a:srgbClr val="797B80">
                  <a:alpha val="80000"/>
                </a:srgbClr>
              </a:solidFill>
              <a:prstDash val="solid"/>
              <a:miter lim="400000"/>
            </a:ln>
          </a:bottom>
          <a:insideH>
            <a:ln w="12700" cap="flat">
              <a:solidFill>
                <a:srgbClr val="797B80">
                  <a:alpha val="80000"/>
                </a:srgbClr>
              </a:solidFill>
              <a:prstDash val="solid"/>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5C5A52"/>
              </a:solidFill>
              <a:custDash>
                <a:ds d="200000" sp="200000"/>
              </a:custDash>
              <a:miter lim="400000"/>
            </a:ln>
          </a:top>
          <a:bottom>
            <a:ln w="12700" cap="flat">
              <a:solidFill>
                <a:srgbClr val="5C5A52"/>
              </a:solidFill>
              <a:custDash>
                <a:ds d="200000" sp="200000"/>
              </a:custDash>
              <a:miter lim="400000"/>
            </a:ln>
          </a:bottom>
          <a:insideH>
            <a:ln w="12700" cap="flat">
              <a:solidFill>
                <a:srgbClr val="5C5A52"/>
              </a:solidFill>
              <a:custDash>
                <a:ds d="200000" sp="200000"/>
              </a:custDash>
              <a:miter lim="400000"/>
            </a:ln>
          </a:insideH>
          <a:insideV>
            <a:ln w="12700" cap="flat">
              <a:noFill/>
              <a:miter lim="400000"/>
            </a:ln>
          </a:insideV>
        </a:tcBdr>
        <a:fill>
          <a:noFill/>
        </a:fill>
      </a:tcStyle>
    </a:wholeTbl>
    <a:band2H>
      <a:tcTxStyle b="def" i="def"/>
      <a:tcStyle>
        <a:tcBdr/>
        <a:fill>
          <a:solidFill>
            <a:srgbClr val="EDEEEE"/>
          </a:solidFill>
        </a:fill>
      </a:tcStyle>
    </a:band2H>
    <a:firstCol>
      <a:tcTxStyle b="off" i="off">
        <a:font>
          <a:latin typeface="Palatino"/>
          <a:ea typeface="Palatino"/>
          <a:cs typeface="Palatino"/>
        </a:font>
        <a:srgbClr val="5D5449">
          <a:alpha val="91000"/>
        </a:srgbClr>
      </a:tcTxStyle>
      <a:tcStyle>
        <a:tcBdr>
          <a:left>
            <a:ln w="12700" cap="flat">
              <a:noFill/>
              <a:miter lim="400000"/>
            </a:ln>
          </a:left>
          <a:right>
            <a:ln w="12700" cap="flat">
              <a:solidFill>
                <a:srgbClr val="5C5A52"/>
              </a:solidFill>
              <a:prstDash val="solid"/>
              <a:miter lim="400000"/>
            </a:ln>
          </a:right>
          <a:top>
            <a:ln w="12700" cap="flat">
              <a:solidFill>
                <a:srgbClr val="5C5A52"/>
              </a:solidFill>
              <a:custDash>
                <a:ds d="200000" sp="200000"/>
              </a:custDash>
              <a:miter lim="400000"/>
            </a:ln>
          </a:top>
          <a:bottom>
            <a:ln w="12700" cap="flat">
              <a:solidFill>
                <a:srgbClr val="5C5A52"/>
              </a:solidFill>
              <a:custDash>
                <a:ds d="200000" sp="200000"/>
              </a:custDash>
              <a:miter lim="400000"/>
            </a:ln>
          </a:bottom>
          <a:insideH>
            <a:ln w="12700" cap="flat">
              <a:solidFill>
                <a:srgbClr val="5C5A52"/>
              </a:solidFill>
              <a:custDash>
                <a:ds d="200000" sp="200000"/>
              </a:custDash>
              <a:miter lim="400000"/>
            </a:ln>
          </a:insideH>
          <a:insideV>
            <a:ln w="12700" cap="flat">
              <a:solidFill>
                <a:srgbClr val="5C5A52"/>
              </a:solidFill>
              <a:custDash>
                <a:ds d="200000" sp="200000"/>
              </a:custDash>
              <a:miter lim="400000"/>
            </a:ln>
          </a:insideV>
        </a:tcBdr>
        <a:fill>
          <a:noFill/>
        </a:fill>
      </a:tcStyle>
    </a:firstCol>
    <a:la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5C5A52"/>
              </a:solidFill>
              <a:prstDash val="solid"/>
              <a:miter lim="400000"/>
            </a:ln>
          </a:top>
          <a:bottom>
            <a:ln w="12700" cap="flat">
              <a:noFill/>
              <a:miter lim="400000"/>
            </a:ln>
          </a:bottom>
          <a:insideH>
            <a:ln w="12700" cap="flat">
              <a:solidFill>
                <a:srgbClr val="5C5A52"/>
              </a:solidFill>
              <a:custDash>
                <a:ds d="200000" sp="200000"/>
              </a:custDash>
              <a:miter lim="400000"/>
            </a:ln>
          </a:insideH>
          <a:insideV>
            <a:ln w="12700" cap="flat">
              <a:noFill/>
              <a:miter lim="400000"/>
            </a:ln>
          </a:insideV>
        </a:tcBdr>
        <a:fill>
          <a:noFill/>
        </a:fill>
      </a:tcStyle>
    </a:lastRow>
    <a:fir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noFill/>
              <a:miter lim="400000"/>
            </a:ln>
          </a:top>
          <a:bottom>
            <a:ln w="12700" cap="flat">
              <a:solidFill>
                <a:srgbClr val="5C5A52"/>
              </a:solidFill>
              <a:prstDash val="solid"/>
              <a:miter lim="400000"/>
            </a:ln>
          </a:bottom>
          <a:insideH>
            <a:ln w="12700" cap="flat">
              <a:solidFill>
                <a:srgbClr val="5C5A52"/>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s>

</file>

<file path=ppt/_rels/tableStyles.xml.rels><?xml version="1.0" encoding="UTF-8" standalone="yes"?><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Avenir"/>
        <a:ea typeface="Avenir"/>
        <a:cs typeface="Avenir"/>
        <a:sym typeface="Avenir"/>
      </a:defRPr>
    </a:lvl1pPr>
    <a:lvl2pPr indent="228600" defTabSz="457200">
      <a:lnSpc>
        <a:spcPct val="125000"/>
      </a:lnSpc>
      <a:defRPr sz="2400">
        <a:latin typeface="Avenir"/>
        <a:ea typeface="Avenir"/>
        <a:cs typeface="Avenir"/>
        <a:sym typeface="Avenir"/>
      </a:defRPr>
    </a:lvl2pPr>
    <a:lvl3pPr indent="457200" defTabSz="457200">
      <a:lnSpc>
        <a:spcPct val="125000"/>
      </a:lnSpc>
      <a:defRPr sz="2400">
        <a:latin typeface="Avenir"/>
        <a:ea typeface="Avenir"/>
        <a:cs typeface="Avenir"/>
        <a:sym typeface="Avenir"/>
      </a:defRPr>
    </a:lvl3pPr>
    <a:lvl4pPr indent="685800" defTabSz="457200">
      <a:lnSpc>
        <a:spcPct val="125000"/>
      </a:lnSpc>
      <a:defRPr sz="2400">
        <a:latin typeface="Avenir"/>
        <a:ea typeface="Avenir"/>
        <a:cs typeface="Avenir"/>
        <a:sym typeface="Avenir"/>
      </a:defRPr>
    </a:lvl4pPr>
    <a:lvl5pPr indent="914400" defTabSz="457200">
      <a:lnSpc>
        <a:spcPct val="125000"/>
      </a:lnSpc>
      <a:defRPr sz="2400">
        <a:latin typeface="Avenir"/>
        <a:ea typeface="Avenir"/>
        <a:cs typeface="Avenir"/>
        <a:sym typeface="Avenir"/>
      </a:defRPr>
    </a:lvl5pPr>
    <a:lvl6pPr indent="1143000" defTabSz="457200">
      <a:lnSpc>
        <a:spcPct val="125000"/>
      </a:lnSpc>
      <a:defRPr sz="2400">
        <a:latin typeface="Avenir"/>
        <a:ea typeface="Avenir"/>
        <a:cs typeface="Avenir"/>
        <a:sym typeface="Avenir"/>
      </a:defRPr>
    </a:lvl6pPr>
    <a:lvl7pPr indent="1371600" defTabSz="457200">
      <a:lnSpc>
        <a:spcPct val="125000"/>
      </a:lnSpc>
      <a:defRPr sz="2400">
        <a:latin typeface="Avenir"/>
        <a:ea typeface="Avenir"/>
        <a:cs typeface="Avenir"/>
        <a:sym typeface="Avenir"/>
      </a:defRPr>
    </a:lvl7pPr>
    <a:lvl8pPr indent="1600200" defTabSz="457200">
      <a:lnSpc>
        <a:spcPct val="125000"/>
      </a:lnSpc>
      <a:defRPr sz="2400">
        <a:latin typeface="Avenir"/>
        <a:ea typeface="Avenir"/>
        <a:cs typeface="Avenir"/>
        <a:sym typeface="Avenir"/>
      </a:defRPr>
    </a:lvl8pPr>
    <a:lvl9pPr indent="1828800" defTabSz="457200">
      <a:lnSpc>
        <a:spcPct val="125000"/>
      </a:lnSpc>
      <a:defRPr sz="2400">
        <a:latin typeface="Avenir"/>
        <a:ea typeface="Avenir"/>
        <a:cs typeface="Avenir"/>
        <a:sym typeface="Avenir"/>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 name="Shape 5"/>
          <p:cNvSpPr/>
          <p:nvPr>
            <p:ph type="title"/>
          </p:nvPr>
        </p:nvSpPr>
        <p:spPr>
          <a:xfrm>
            <a:off x="1270000" y="2540000"/>
            <a:ext cx="10464800" cy="2603500"/>
          </a:xfrm>
          <a:prstGeom prst="rect">
            <a:avLst/>
          </a:prstGeom>
        </p:spPr>
        <p:txBody>
          <a:bodyPr anchor="b"/>
          <a:lstStyle>
            <a:lvl1pPr>
              <a:lnSpc>
                <a:spcPct val="80000"/>
              </a:lnSpc>
              <a:defRPr>
                <a:solidFill>
                  <a:srgbClr val="3E382B"/>
                </a:solidFill>
                <a:effectLst>
                  <a:outerShdw sx="100000" sy="100000" kx="0" ky="0" algn="b" rotWithShape="0" blurRad="38100" dist="12700" dir="5400000">
                    <a:srgbClr val="E0DEC7">
                      <a:alpha val="80000"/>
                    </a:srgbClr>
                  </a:outerShdw>
                </a:effectLst>
              </a:defRPr>
            </a:lvl1pPr>
          </a:lstStyle>
          <a:p>
            <a:pPr lvl="0">
              <a:defRPr spc="0" sz="1800">
                <a:solidFill>
                  <a:srgbClr val="000000"/>
                </a:solidFill>
                <a:effectLst/>
              </a:defRPr>
            </a:pPr>
            <a:r>
              <a:rPr spc="70" sz="7000">
                <a:solidFill>
                  <a:srgbClr val="3E382B"/>
                </a:solidFill>
                <a:effectLst>
                  <a:outerShdw sx="100000" sy="100000" kx="0" ky="0" algn="b" rotWithShape="0" blurRad="38100" dist="12700" dir="5400000">
                    <a:srgbClr val="E0DEC7">
                      <a:alpha val="80000"/>
                    </a:srgbClr>
                  </a:outerShdw>
                </a:effectLst>
              </a:rPr>
              <a:t>Title Text</a:t>
            </a:r>
          </a:p>
        </p:txBody>
      </p:sp>
      <p:sp>
        <p:nvSpPr>
          <p:cNvPr id="6" name="Shape 6"/>
          <p:cNvSpPr/>
          <p:nvPr>
            <p:ph type="body" idx="1"/>
          </p:nvPr>
        </p:nvSpPr>
        <p:spPr>
          <a:xfrm>
            <a:off x="1270000" y="5130800"/>
            <a:ext cx="10464800" cy="1270000"/>
          </a:xfrm>
          <a:prstGeom prst="rect">
            <a:avLst/>
          </a:prstGeom>
        </p:spPr>
        <p:txBody>
          <a:bodyPr anchor="t"/>
          <a:lstStyle>
            <a:lvl1pPr marL="0" indent="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1pPr>
            <a:lvl2pPr marL="0" indent="2286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2pPr>
            <a:lvl3pPr marL="0" indent="4572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3pPr>
            <a:lvl4pPr marL="0" indent="6858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4pPr>
            <a:lvl5pPr marL="0" indent="9144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5pPr>
          </a:lstStyle>
          <a:p>
            <a:pPr lvl="0">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One</a:t>
            </a:r>
            <a:endParaRPr spc="36" sz="3600">
              <a:solidFill>
                <a:srgbClr val="3E382B"/>
              </a:solidFill>
              <a:effectLst>
                <a:outerShdw sx="100000" sy="100000" kx="0" ky="0" algn="b" rotWithShape="0" blurRad="38100" dist="12700" dir="5400000">
                  <a:srgbClr val="E0DEC7">
                    <a:alpha val="80000"/>
                  </a:srgbClr>
                </a:outerShdw>
              </a:effectLst>
            </a:endParaRPr>
          </a:p>
          <a:p>
            <a:pPr lvl="1">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Two</a:t>
            </a:r>
            <a:endParaRPr spc="36" sz="3600">
              <a:solidFill>
                <a:srgbClr val="3E382B"/>
              </a:solidFill>
              <a:effectLst>
                <a:outerShdw sx="100000" sy="100000" kx="0" ky="0" algn="b" rotWithShape="0" blurRad="38100" dist="12700" dir="5400000">
                  <a:srgbClr val="E0DEC7">
                    <a:alpha val="80000"/>
                  </a:srgbClr>
                </a:outerShdw>
              </a:effectLst>
            </a:endParaRPr>
          </a:p>
          <a:p>
            <a:pPr lvl="2">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Three</a:t>
            </a:r>
            <a:endParaRPr spc="36" sz="3600">
              <a:solidFill>
                <a:srgbClr val="3E382B"/>
              </a:solidFill>
              <a:effectLst>
                <a:outerShdw sx="100000" sy="100000" kx="0" ky="0" algn="b" rotWithShape="0" blurRad="38100" dist="12700" dir="5400000">
                  <a:srgbClr val="E0DEC7">
                    <a:alpha val="80000"/>
                  </a:srgbClr>
                </a:outerShdw>
              </a:effectLst>
            </a:endParaRPr>
          </a:p>
          <a:p>
            <a:pPr lvl="3">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Four</a:t>
            </a:r>
            <a:endParaRPr spc="36" sz="3600">
              <a:solidFill>
                <a:srgbClr val="3E382B"/>
              </a:solidFill>
              <a:effectLst>
                <a:outerShdw sx="100000" sy="100000" kx="0" ky="0" algn="b" rotWithShape="0" blurRad="38100" dist="12700" dir="5400000">
                  <a:srgbClr val="E0DEC7">
                    <a:alpha val="80000"/>
                  </a:srgbClr>
                </a:outerShdw>
              </a:effectLst>
            </a:endParaRPr>
          </a:p>
          <a:p>
            <a:pPr lvl="4">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Five</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 name="Shape 8"/>
          <p:cNvSpPr/>
          <p:nvPr>
            <p:ph type="title"/>
          </p:nvPr>
        </p:nvSpPr>
        <p:spPr>
          <a:xfrm>
            <a:off x="1270000" y="6845300"/>
            <a:ext cx="10464800" cy="1244600"/>
          </a:xfrm>
          <a:prstGeom prst="rect">
            <a:avLst/>
          </a:prstGeom>
        </p:spPr>
        <p:txBody>
          <a:bodyPr/>
          <a:lstStyle>
            <a:lvl1pPr>
              <a:lnSpc>
                <a:spcPct val="80000"/>
              </a:lnSpc>
              <a:defRPr>
                <a:solidFill>
                  <a:srgbClr val="3E382B"/>
                </a:solidFill>
                <a:effectLst>
                  <a:outerShdw sx="100000" sy="100000" kx="0" ky="0" algn="b" rotWithShape="0" blurRad="38100" dist="12700" dir="5400000">
                    <a:srgbClr val="E0DEC7">
                      <a:alpha val="80000"/>
                    </a:srgbClr>
                  </a:outerShdw>
                </a:effectLst>
              </a:defRPr>
            </a:lvl1pPr>
          </a:lstStyle>
          <a:p>
            <a:pPr lvl="0">
              <a:defRPr spc="0" sz="1800">
                <a:solidFill>
                  <a:srgbClr val="000000"/>
                </a:solidFill>
                <a:effectLst/>
              </a:defRPr>
            </a:pPr>
            <a:r>
              <a:rPr spc="70" sz="7000">
                <a:solidFill>
                  <a:srgbClr val="3E382B"/>
                </a:solidFill>
                <a:effectLst>
                  <a:outerShdw sx="100000" sy="100000" kx="0" ky="0" algn="b" rotWithShape="0" blurRad="38100" dist="12700" dir="5400000">
                    <a:srgbClr val="E0DEC7">
                      <a:alpha val="80000"/>
                    </a:srgbClr>
                  </a:outerShdw>
                </a:effectLst>
              </a:rPr>
              <a:t>Title Text</a:t>
            </a:r>
          </a:p>
        </p:txBody>
      </p:sp>
      <p:sp>
        <p:nvSpPr>
          <p:cNvPr id="9" name="Shape 9"/>
          <p:cNvSpPr/>
          <p:nvPr>
            <p:ph type="body" idx="1"/>
          </p:nvPr>
        </p:nvSpPr>
        <p:spPr>
          <a:xfrm>
            <a:off x="1270000" y="8077200"/>
            <a:ext cx="10464800" cy="1244600"/>
          </a:xfrm>
          <a:prstGeom prst="rect">
            <a:avLst/>
          </a:prstGeom>
        </p:spPr>
        <p:txBody>
          <a:bodyPr anchor="t"/>
          <a:lstStyle>
            <a:lvl1pPr marL="0" indent="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1pPr>
            <a:lvl2pPr marL="0" indent="2286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2pPr>
            <a:lvl3pPr marL="0" indent="4572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3pPr>
            <a:lvl4pPr marL="0" indent="6858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4pPr>
            <a:lvl5pPr marL="0" indent="9144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5pPr>
          </a:lstStyle>
          <a:p>
            <a:pPr lvl="0">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One</a:t>
            </a:r>
            <a:endParaRPr spc="36" sz="3600">
              <a:solidFill>
                <a:srgbClr val="3E382B"/>
              </a:solidFill>
              <a:effectLst>
                <a:outerShdw sx="100000" sy="100000" kx="0" ky="0" algn="b" rotWithShape="0" blurRad="38100" dist="12700" dir="5400000">
                  <a:srgbClr val="E0DEC7">
                    <a:alpha val="80000"/>
                  </a:srgbClr>
                </a:outerShdw>
              </a:effectLst>
            </a:endParaRPr>
          </a:p>
          <a:p>
            <a:pPr lvl="1">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Two</a:t>
            </a:r>
            <a:endParaRPr spc="36" sz="3600">
              <a:solidFill>
                <a:srgbClr val="3E382B"/>
              </a:solidFill>
              <a:effectLst>
                <a:outerShdw sx="100000" sy="100000" kx="0" ky="0" algn="b" rotWithShape="0" blurRad="38100" dist="12700" dir="5400000">
                  <a:srgbClr val="E0DEC7">
                    <a:alpha val="80000"/>
                  </a:srgbClr>
                </a:outerShdw>
              </a:effectLst>
            </a:endParaRPr>
          </a:p>
          <a:p>
            <a:pPr lvl="2">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Three</a:t>
            </a:r>
            <a:endParaRPr spc="36" sz="3600">
              <a:solidFill>
                <a:srgbClr val="3E382B"/>
              </a:solidFill>
              <a:effectLst>
                <a:outerShdw sx="100000" sy="100000" kx="0" ky="0" algn="b" rotWithShape="0" blurRad="38100" dist="12700" dir="5400000">
                  <a:srgbClr val="E0DEC7">
                    <a:alpha val="80000"/>
                  </a:srgbClr>
                </a:outerShdw>
              </a:effectLst>
            </a:endParaRPr>
          </a:p>
          <a:p>
            <a:pPr lvl="3">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Four</a:t>
            </a:r>
            <a:endParaRPr spc="36" sz="3600">
              <a:solidFill>
                <a:srgbClr val="3E382B"/>
              </a:solidFill>
              <a:effectLst>
                <a:outerShdw sx="100000" sy="100000" kx="0" ky="0" algn="b" rotWithShape="0" blurRad="38100" dist="12700" dir="5400000">
                  <a:srgbClr val="E0DEC7">
                    <a:alpha val="80000"/>
                  </a:srgbClr>
                </a:outerShdw>
              </a:effectLst>
            </a:endParaRPr>
          </a:p>
          <a:p>
            <a:pPr lvl="4">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11" name="Shape 11"/>
          <p:cNvSpPr/>
          <p:nvPr>
            <p:ph type="title"/>
          </p:nvPr>
        </p:nvSpPr>
        <p:spPr>
          <a:xfrm>
            <a:off x="1587500" y="3568700"/>
            <a:ext cx="10464800" cy="2603500"/>
          </a:xfrm>
          <a:prstGeom prst="rect">
            <a:avLst/>
          </a:prstGeom>
        </p:spPr>
        <p:txBody>
          <a:bodyPr/>
          <a:lstStyle/>
          <a:p>
            <a:pPr lvl="0">
              <a:defRPr spc="0" sz="1800">
                <a:solidFill>
                  <a:srgbClr val="000000"/>
                </a:solidFill>
              </a:defRPr>
            </a:pPr>
            <a:r>
              <a:rPr spc="70" sz="7000">
                <a:solidFill>
                  <a:srgbClr val="6E603B"/>
                </a:solid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13" name="Shape 13"/>
          <p:cNvSpPr/>
          <p:nvPr>
            <p:ph type="title"/>
          </p:nvPr>
        </p:nvSpPr>
        <p:spPr>
          <a:xfrm>
            <a:off x="1155700" y="1828800"/>
            <a:ext cx="6070600" cy="3302000"/>
          </a:xfrm>
          <a:prstGeom prst="rect">
            <a:avLst/>
          </a:prstGeom>
        </p:spPr>
        <p:txBody>
          <a:bodyPr anchor="b"/>
          <a:lstStyle/>
          <a:p>
            <a:pPr lvl="0">
              <a:defRPr spc="0" sz="1800">
                <a:solidFill>
                  <a:srgbClr val="000000"/>
                </a:solidFill>
              </a:defRPr>
            </a:pPr>
            <a:r>
              <a:rPr spc="70" sz="7000">
                <a:solidFill>
                  <a:srgbClr val="6E603B"/>
                </a:solidFill>
              </a:rPr>
              <a:t>Title Text</a:t>
            </a:r>
          </a:p>
        </p:txBody>
      </p:sp>
      <p:sp>
        <p:nvSpPr>
          <p:cNvPr id="14" name="Shape 14"/>
          <p:cNvSpPr/>
          <p:nvPr>
            <p:ph type="body" idx="1"/>
          </p:nvPr>
        </p:nvSpPr>
        <p:spPr>
          <a:xfrm>
            <a:off x="1155700" y="5168900"/>
            <a:ext cx="6070600" cy="3302000"/>
          </a:xfrm>
          <a:prstGeom prst="rect">
            <a:avLst/>
          </a:prstGeom>
        </p:spPr>
        <p:txBody>
          <a:bodyPr anchor="t"/>
          <a:lstStyle>
            <a:lvl1pPr marL="0" indent="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1pPr>
            <a:lvl2pPr marL="0" indent="2286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2pPr>
            <a:lvl3pPr marL="0" indent="4572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3pPr>
            <a:lvl4pPr marL="0" indent="6858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4pPr>
            <a:lvl5pPr marL="0" indent="9144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5pPr>
          </a:lstStyle>
          <a:p>
            <a:pPr lvl="0">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One</a:t>
            </a:r>
            <a:endParaRPr spc="36" sz="3600">
              <a:solidFill>
                <a:srgbClr val="3E382B"/>
              </a:solidFill>
              <a:effectLst>
                <a:outerShdw sx="100000" sy="100000" kx="0" ky="0" algn="b" rotWithShape="0" blurRad="38100" dist="12700" dir="5400000">
                  <a:srgbClr val="E0DEC7">
                    <a:alpha val="80000"/>
                  </a:srgbClr>
                </a:outerShdw>
              </a:effectLst>
            </a:endParaRPr>
          </a:p>
          <a:p>
            <a:pPr lvl="1">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Two</a:t>
            </a:r>
            <a:endParaRPr spc="36" sz="3600">
              <a:solidFill>
                <a:srgbClr val="3E382B"/>
              </a:solidFill>
              <a:effectLst>
                <a:outerShdw sx="100000" sy="100000" kx="0" ky="0" algn="b" rotWithShape="0" blurRad="38100" dist="12700" dir="5400000">
                  <a:srgbClr val="E0DEC7">
                    <a:alpha val="80000"/>
                  </a:srgbClr>
                </a:outerShdw>
              </a:effectLst>
            </a:endParaRPr>
          </a:p>
          <a:p>
            <a:pPr lvl="2">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Three</a:t>
            </a:r>
            <a:endParaRPr spc="36" sz="3600">
              <a:solidFill>
                <a:srgbClr val="3E382B"/>
              </a:solidFill>
              <a:effectLst>
                <a:outerShdw sx="100000" sy="100000" kx="0" ky="0" algn="b" rotWithShape="0" blurRad="38100" dist="12700" dir="5400000">
                  <a:srgbClr val="E0DEC7">
                    <a:alpha val="80000"/>
                  </a:srgbClr>
                </a:outerShdw>
              </a:effectLst>
            </a:endParaRPr>
          </a:p>
          <a:p>
            <a:pPr lvl="3">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Four</a:t>
            </a:r>
            <a:endParaRPr spc="36" sz="3600">
              <a:solidFill>
                <a:srgbClr val="3E382B"/>
              </a:solidFill>
              <a:effectLst>
                <a:outerShdw sx="100000" sy="100000" kx="0" ky="0" algn="b" rotWithShape="0" blurRad="38100" dist="12700" dir="5400000">
                  <a:srgbClr val="E0DEC7">
                    <a:alpha val="80000"/>
                  </a:srgbClr>
                </a:outerShdw>
              </a:effectLst>
            </a:endParaRPr>
          </a:p>
          <a:p>
            <a:pPr lvl="4">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Body Level Five</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pc="0" sz="1800">
                <a:solidFill>
                  <a:srgbClr val="000000"/>
                </a:solidFill>
              </a:defRPr>
            </a:pPr>
            <a:r>
              <a:rPr spc="70" sz="7000">
                <a:solidFill>
                  <a:srgbClr val="6E603B"/>
                </a:solid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pc="0" sz="1800">
                <a:solidFill>
                  <a:srgbClr val="000000"/>
                </a:solidFill>
              </a:defRPr>
            </a:pPr>
            <a:r>
              <a:rPr spc="70" sz="7000">
                <a:solidFill>
                  <a:srgbClr val="6E603B"/>
                </a:solidFill>
              </a:rPr>
              <a:t>Title Text</a:t>
            </a:r>
          </a:p>
        </p:txBody>
      </p:sp>
      <p:sp>
        <p:nvSpPr>
          <p:cNvPr id="19" name="Shape 19"/>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93741C"/>
                </a:solidFill>
              </a:rPr>
              <a:t>Body Level One</a:t>
            </a:r>
            <a:endParaRPr sz="3600">
              <a:solidFill>
                <a:srgbClr val="93741C"/>
              </a:solidFill>
            </a:endParaRPr>
          </a:p>
          <a:p>
            <a:pPr lvl="1">
              <a:defRPr sz="1800">
                <a:solidFill>
                  <a:srgbClr val="000000"/>
                </a:solidFill>
              </a:defRPr>
            </a:pPr>
            <a:r>
              <a:rPr sz="3600">
                <a:solidFill>
                  <a:srgbClr val="93741C"/>
                </a:solidFill>
              </a:rPr>
              <a:t>Body Level Two</a:t>
            </a:r>
            <a:endParaRPr sz="3600">
              <a:solidFill>
                <a:srgbClr val="93741C"/>
              </a:solidFill>
            </a:endParaRPr>
          </a:p>
          <a:p>
            <a:pPr lvl="2">
              <a:defRPr sz="1800">
                <a:solidFill>
                  <a:srgbClr val="000000"/>
                </a:solidFill>
              </a:defRPr>
            </a:pPr>
            <a:r>
              <a:rPr sz="3600">
                <a:solidFill>
                  <a:srgbClr val="93741C"/>
                </a:solidFill>
              </a:rPr>
              <a:t>Body Level Three</a:t>
            </a:r>
            <a:endParaRPr sz="3600">
              <a:solidFill>
                <a:srgbClr val="93741C"/>
              </a:solidFill>
            </a:endParaRPr>
          </a:p>
          <a:p>
            <a:pPr lvl="3">
              <a:defRPr sz="1800">
                <a:solidFill>
                  <a:srgbClr val="000000"/>
                </a:solidFill>
              </a:defRPr>
            </a:pPr>
            <a:r>
              <a:rPr sz="3600">
                <a:solidFill>
                  <a:srgbClr val="93741C"/>
                </a:solidFill>
              </a:rPr>
              <a:t>Body Level Four</a:t>
            </a:r>
            <a:endParaRPr sz="3600">
              <a:solidFill>
                <a:srgbClr val="93741C"/>
              </a:solidFill>
            </a:endParaRPr>
          </a:p>
          <a:p>
            <a:pPr lvl="4">
              <a:defRPr sz="1800">
                <a:solidFill>
                  <a:srgbClr val="000000"/>
                </a:solidFill>
              </a:defRPr>
            </a:pPr>
            <a:r>
              <a:rPr sz="3600">
                <a:solidFill>
                  <a:srgbClr val="93741C"/>
                </a:solidFill>
              </a:rPr>
              <a:t>Body Level Five</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pc="0" sz="1800">
                <a:solidFill>
                  <a:srgbClr val="000000"/>
                </a:solidFill>
              </a:defRPr>
            </a:pPr>
            <a:r>
              <a:rPr spc="70" sz="7000">
                <a:solidFill>
                  <a:srgbClr val="6E603B"/>
                </a:solidFill>
              </a:rPr>
              <a:t>Title Text</a:t>
            </a:r>
          </a:p>
        </p:txBody>
      </p:sp>
      <p:sp>
        <p:nvSpPr>
          <p:cNvPr id="22" name="Shape 22"/>
          <p:cNvSpPr/>
          <p:nvPr>
            <p:ph type="body" idx="1"/>
          </p:nvPr>
        </p:nvSpPr>
        <p:spPr>
          <a:xfrm>
            <a:off x="1587500" y="2743200"/>
            <a:ext cx="5041900" cy="6032500"/>
          </a:xfrm>
          <a:prstGeom prst="rect">
            <a:avLst/>
          </a:prstGeom>
        </p:spPr>
        <p:txBody>
          <a:bodyPr/>
          <a:lstStyle>
            <a:lvl1pPr marL="406400" indent="-406400">
              <a:spcBef>
                <a:spcPts val="3200"/>
              </a:spcBef>
              <a:buBlip>
                <a:blip r:embed="rId2"/>
              </a:buBlip>
              <a:defRPr sz="3200"/>
            </a:lvl1pPr>
            <a:lvl2pPr marL="812800" indent="-406400">
              <a:spcBef>
                <a:spcPts val="3200"/>
              </a:spcBef>
              <a:buBlip>
                <a:blip r:embed="rId2"/>
              </a:buBlip>
              <a:defRPr sz="3200"/>
            </a:lvl2pPr>
            <a:lvl3pPr marL="1219200" indent="-406400">
              <a:spcBef>
                <a:spcPts val="3200"/>
              </a:spcBef>
              <a:buBlip>
                <a:blip r:embed="rId2"/>
              </a:buBlip>
              <a:defRPr sz="3200"/>
            </a:lvl3pPr>
            <a:lvl4pPr marL="1625600" indent="-406400">
              <a:spcBef>
                <a:spcPts val="3200"/>
              </a:spcBef>
              <a:buBlip>
                <a:blip r:embed="rId2"/>
              </a:buBlip>
              <a:defRPr sz="3200"/>
            </a:lvl4pPr>
            <a:lvl5pPr marL="2032000" indent="-406400">
              <a:spcBef>
                <a:spcPts val="3200"/>
              </a:spcBef>
              <a:buBlip>
                <a:blip r:embed="rId2"/>
              </a:buBlip>
              <a:defRPr sz="3200"/>
            </a:lvl5pPr>
          </a:lstStyle>
          <a:p>
            <a:pPr lvl="0">
              <a:defRPr sz="1800">
                <a:solidFill>
                  <a:srgbClr val="000000"/>
                </a:solidFill>
              </a:defRPr>
            </a:pPr>
            <a:r>
              <a:rPr sz="3200">
                <a:solidFill>
                  <a:srgbClr val="93741C"/>
                </a:solidFill>
              </a:rPr>
              <a:t>Body Level One</a:t>
            </a:r>
            <a:endParaRPr sz="3200">
              <a:solidFill>
                <a:srgbClr val="93741C"/>
              </a:solidFill>
            </a:endParaRPr>
          </a:p>
          <a:p>
            <a:pPr lvl="1">
              <a:defRPr sz="1800">
                <a:solidFill>
                  <a:srgbClr val="000000"/>
                </a:solidFill>
              </a:defRPr>
            </a:pPr>
            <a:r>
              <a:rPr sz="3200">
                <a:solidFill>
                  <a:srgbClr val="93741C"/>
                </a:solidFill>
              </a:rPr>
              <a:t>Body Level Two</a:t>
            </a:r>
            <a:endParaRPr sz="3200">
              <a:solidFill>
                <a:srgbClr val="93741C"/>
              </a:solidFill>
            </a:endParaRPr>
          </a:p>
          <a:p>
            <a:pPr lvl="2">
              <a:defRPr sz="1800">
                <a:solidFill>
                  <a:srgbClr val="000000"/>
                </a:solidFill>
              </a:defRPr>
            </a:pPr>
            <a:r>
              <a:rPr sz="3200">
                <a:solidFill>
                  <a:srgbClr val="93741C"/>
                </a:solidFill>
              </a:rPr>
              <a:t>Body Level Three</a:t>
            </a:r>
            <a:endParaRPr sz="3200">
              <a:solidFill>
                <a:srgbClr val="93741C"/>
              </a:solidFill>
            </a:endParaRPr>
          </a:p>
          <a:p>
            <a:pPr lvl="3">
              <a:defRPr sz="1800">
                <a:solidFill>
                  <a:srgbClr val="000000"/>
                </a:solidFill>
              </a:defRPr>
            </a:pPr>
            <a:r>
              <a:rPr sz="3200">
                <a:solidFill>
                  <a:srgbClr val="93741C"/>
                </a:solidFill>
              </a:rPr>
              <a:t>Body Level Four</a:t>
            </a:r>
            <a:endParaRPr sz="3200">
              <a:solidFill>
                <a:srgbClr val="93741C"/>
              </a:solidFill>
            </a:endParaRPr>
          </a:p>
          <a:p>
            <a:pPr lvl="4">
              <a:defRPr sz="1800">
                <a:solidFill>
                  <a:srgbClr val="000000"/>
                </a:solidFill>
              </a:defRPr>
            </a:pPr>
            <a:r>
              <a:rPr sz="3200">
                <a:solidFill>
                  <a:srgbClr val="93741C"/>
                </a:solidFill>
              </a:rPr>
              <a:t>Body Level Five</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24" name="Shape 24"/>
          <p:cNvSpPr/>
          <p:nvPr>
            <p:ph type="body" idx="1"/>
          </p:nvPr>
        </p:nvSpPr>
        <p:spPr>
          <a:xfrm>
            <a:off x="1587500" y="1270000"/>
            <a:ext cx="10464800" cy="72136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93741C"/>
                </a:solidFill>
              </a:rPr>
              <a:t>Body Level One</a:t>
            </a:r>
            <a:endParaRPr sz="3600">
              <a:solidFill>
                <a:srgbClr val="93741C"/>
              </a:solidFill>
            </a:endParaRPr>
          </a:p>
          <a:p>
            <a:pPr lvl="1">
              <a:defRPr sz="1800">
                <a:solidFill>
                  <a:srgbClr val="000000"/>
                </a:solidFill>
              </a:defRPr>
            </a:pPr>
            <a:r>
              <a:rPr sz="3600">
                <a:solidFill>
                  <a:srgbClr val="93741C"/>
                </a:solidFill>
              </a:rPr>
              <a:t>Body Level Two</a:t>
            </a:r>
            <a:endParaRPr sz="3600">
              <a:solidFill>
                <a:srgbClr val="93741C"/>
              </a:solidFill>
            </a:endParaRPr>
          </a:p>
          <a:p>
            <a:pPr lvl="2">
              <a:defRPr sz="1800">
                <a:solidFill>
                  <a:srgbClr val="000000"/>
                </a:solidFill>
              </a:defRPr>
            </a:pPr>
            <a:r>
              <a:rPr sz="3600">
                <a:solidFill>
                  <a:srgbClr val="93741C"/>
                </a:solidFill>
              </a:rPr>
              <a:t>Body Level Three</a:t>
            </a:r>
            <a:endParaRPr sz="3600">
              <a:solidFill>
                <a:srgbClr val="93741C"/>
              </a:solidFill>
            </a:endParaRPr>
          </a:p>
          <a:p>
            <a:pPr lvl="3">
              <a:defRPr sz="1800">
                <a:solidFill>
                  <a:srgbClr val="000000"/>
                </a:solidFill>
              </a:defRPr>
            </a:pPr>
            <a:r>
              <a:rPr sz="3600">
                <a:solidFill>
                  <a:srgbClr val="93741C"/>
                </a:solidFill>
              </a:rPr>
              <a:t>Body Level Four</a:t>
            </a:r>
            <a:endParaRPr sz="3600">
              <a:solidFill>
                <a:srgbClr val="93741C"/>
              </a:solidFill>
            </a:endParaRPr>
          </a:p>
          <a:p>
            <a:pPr lvl="4">
              <a:defRPr sz="1800">
                <a:solidFill>
                  <a:srgbClr val="000000"/>
                </a:solidFill>
              </a:defRPr>
            </a:pPr>
            <a:r>
              <a:rPr sz="3600">
                <a:solidFill>
                  <a:srgbClr val="93741C"/>
                </a:solidFill>
              </a:rPr>
              <a:t>Body Level Five</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1587500" y="254000"/>
            <a:ext cx="10464800" cy="2349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pc="0" sz="1800">
                <a:solidFill>
                  <a:srgbClr val="000000"/>
                </a:solidFill>
              </a:defRPr>
            </a:pPr>
            <a:r>
              <a:rPr spc="70" sz="7000">
                <a:solidFill>
                  <a:srgbClr val="6E603B"/>
                </a:solidFill>
              </a:rPr>
              <a:t>Title Text</a:t>
            </a:r>
          </a:p>
        </p:txBody>
      </p:sp>
      <p:sp>
        <p:nvSpPr>
          <p:cNvPr id="3" name="Shape 3"/>
          <p:cNvSpPr/>
          <p:nvPr>
            <p:ph type="body" idx="1"/>
          </p:nvPr>
        </p:nvSpPr>
        <p:spPr>
          <a:xfrm>
            <a:off x="1587500" y="2730500"/>
            <a:ext cx="10464800" cy="6032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defRPr>
            </a:pPr>
            <a:r>
              <a:rPr sz="3600">
                <a:solidFill>
                  <a:srgbClr val="93741C"/>
                </a:solidFill>
              </a:rPr>
              <a:t>Body Level One</a:t>
            </a:r>
            <a:endParaRPr sz="3600">
              <a:solidFill>
                <a:srgbClr val="93741C"/>
              </a:solidFill>
            </a:endParaRPr>
          </a:p>
          <a:p>
            <a:pPr lvl="1">
              <a:defRPr sz="1800">
                <a:solidFill>
                  <a:srgbClr val="000000"/>
                </a:solidFill>
              </a:defRPr>
            </a:pPr>
            <a:r>
              <a:rPr sz="3600">
                <a:solidFill>
                  <a:srgbClr val="93741C"/>
                </a:solidFill>
              </a:rPr>
              <a:t>Body Level Two</a:t>
            </a:r>
            <a:endParaRPr sz="3600">
              <a:solidFill>
                <a:srgbClr val="93741C"/>
              </a:solidFill>
            </a:endParaRPr>
          </a:p>
          <a:p>
            <a:pPr lvl="2">
              <a:defRPr sz="1800">
                <a:solidFill>
                  <a:srgbClr val="000000"/>
                </a:solidFill>
              </a:defRPr>
            </a:pPr>
            <a:r>
              <a:rPr sz="3600">
                <a:solidFill>
                  <a:srgbClr val="93741C"/>
                </a:solidFill>
              </a:rPr>
              <a:t>Body Level Three</a:t>
            </a:r>
            <a:endParaRPr sz="3600">
              <a:solidFill>
                <a:srgbClr val="93741C"/>
              </a:solidFill>
            </a:endParaRPr>
          </a:p>
          <a:p>
            <a:pPr lvl="3">
              <a:defRPr sz="1800">
                <a:solidFill>
                  <a:srgbClr val="000000"/>
                </a:solidFill>
              </a:defRPr>
            </a:pPr>
            <a:r>
              <a:rPr sz="3600">
                <a:solidFill>
                  <a:srgbClr val="93741C"/>
                </a:solidFill>
              </a:rPr>
              <a:t>Body Level Four</a:t>
            </a:r>
            <a:endParaRPr sz="3600">
              <a:solidFill>
                <a:srgbClr val="93741C"/>
              </a:solidFill>
            </a:endParaRPr>
          </a:p>
          <a:p>
            <a:pPr lvl="4">
              <a:defRPr sz="1800">
                <a:solidFill>
                  <a:srgbClr val="000000"/>
                </a:solidFill>
              </a:defRPr>
            </a:pPr>
            <a:r>
              <a:rPr sz="3600">
                <a:solidFill>
                  <a:srgbClr val="93741C"/>
                </a:solidFill>
              </a:rPr>
              <a:t>Body Level Five</a:t>
            </a:r>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spd="med" advClick="1"/>
  <p:txStyles>
    <p:titleStyle>
      <a:lvl1pPr algn="ctr" defTabSz="584200">
        <a:defRPr spc="70" sz="7000">
          <a:solidFill>
            <a:srgbClr val="6E603B"/>
          </a:solidFill>
          <a:latin typeface="+mn-lt"/>
          <a:ea typeface="+mn-ea"/>
          <a:cs typeface="+mn-cs"/>
          <a:sym typeface="American Typewriter"/>
        </a:defRPr>
      </a:lvl1pPr>
      <a:lvl2pPr indent="228600" algn="ctr" defTabSz="584200">
        <a:defRPr spc="70" sz="7000">
          <a:solidFill>
            <a:srgbClr val="6E603B"/>
          </a:solidFill>
          <a:latin typeface="+mn-lt"/>
          <a:ea typeface="+mn-ea"/>
          <a:cs typeface="+mn-cs"/>
          <a:sym typeface="American Typewriter"/>
        </a:defRPr>
      </a:lvl2pPr>
      <a:lvl3pPr indent="457200" algn="ctr" defTabSz="584200">
        <a:defRPr spc="70" sz="7000">
          <a:solidFill>
            <a:srgbClr val="6E603B"/>
          </a:solidFill>
          <a:latin typeface="+mn-lt"/>
          <a:ea typeface="+mn-ea"/>
          <a:cs typeface="+mn-cs"/>
          <a:sym typeface="American Typewriter"/>
        </a:defRPr>
      </a:lvl3pPr>
      <a:lvl4pPr indent="685800" algn="ctr" defTabSz="584200">
        <a:defRPr spc="70" sz="7000">
          <a:solidFill>
            <a:srgbClr val="6E603B"/>
          </a:solidFill>
          <a:latin typeface="+mn-lt"/>
          <a:ea typeface="+mn-ea"/>
          <a:cs typeface="+mn-cs"/>
          <a:sym typeface="American Typewriter"/>
        </a:defRPr>
      </a:lvl4pPr>
      <a:lvl5pPr indent="914400" algn="ctr" defTabSz="584200">
        <a:defRPr spc="70" sz="7000">
          <a:solidFill>
            <a:srgbClr val="6E603B"/>
          </a:solidFill>
          <a:latin typeface="+mn-lt"/>
          <a:ea typeface="+mn-ea"/>
          <a:cs typeface="+mn-cs"/>
          <a:sym typeface="American Typewriter"/>
        </a:defRPr>
      </a:lvl5pPr>
      <a:lvl6pPr indent="1143000" algn="ctr" defTabSz="584200">
        <a:defRPr spc="70" sz="7000">
          <a:solidFill>
            <a:srgbClr val="6E603B"/>
          </a:solidFill>
          <a:latin typeface="+mn-lt"/>
          <a:ea typeface="+mn-ea"/>
          <a:cs typeface="+mn-cs"/>
          <a:sym typeface="American Typewriter"/>
        </a:defRPr>
      </a:lvl6pPr>
      <a:lvl7pPr indent="1371600" algn="ctr" defTabSz="584200">
        <a:defRPr spc="70" sz="7000">
          <a:solidFill>
            <a:srgbClr val="6E603B"/>
          </a:solidFill>
          <a:latin typeface="+mn-lt"/>
          <a:ea typeface="+mn-ea"/>
          <a:cs typeface="+mn-cs"/>
          <a:sym typeface="American Typewriter"/>
        </a:defRPr>
      </a:lvl7pPr>
      <a:lvl8pPr indent="1600200" algn="ctr" defTabSz="584200">
        <a:defRPr spc="70" sz="7000">
          <a:solidFill>
            <a:srgbClr val="6E603B"/>
          </a:solidFill>
          <a:latin typeface="+mn-lt"/>
          <a:ea typeface="+mn-ea"/>
          <a:cs typeface="+mn-cs"/>
          <a:sym typeface="American Typewriter"/>
        </a:defRPr>
      </a:lvl8pPr>
      <a:lvl9pPr indent="1828800" algn="ctr" defTabSz="584200">
        <a:defRPr spc="70" sz="7000">
          <a:solidFill>
            <a:srgbClr val="6E603B"/>
          </a:solidFill>
          <a:latin typeface="+mn-lt"/>
          <a:ea typeface="+mn-ea"/>
          <a:cs typeface="+mn-cs"/>
          <a:sym typeface="American Typewriter"/>
        </a:defRPr>
      </a:lvl9pPr>
    </p:titleStyle>
    <p:bodyStyle>
      <a:lvl1pPr marL="444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1pPr>
      <a:lvl2pPr marL="8890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2pPr>
      <a:lvl3pPr marL="1333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3pPr>
      <a:lvl4pPr marL="17780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4pPr>
      <a:lvl5pPr marL="2222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5pPr>
      <a:lvl6pPr marL="26670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6pPr>
      <a:lvl7pPr marL="3111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7pPr>
      <a:lvl8pPr marL="35560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8pPr>
      <a:lvl9pPr marL="4000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9pPr>
    </p:bodyStyle>
    <p:otherStyle>
      <a:lvl1pPr algn="ctr" defTabSz="584200">
        <a:defRPr>
          <a:solidFill>
            <a:schemeClr val="tx1"/>
          </a:solidFill>
          <a:latin typeface="+mn-lt"/>
          <a:ea typeface="+mn-ea"/>
          <a:cs typeface="+mn-cs"/>
          <a:sym typeface="Palatino"/>
        </a:defRPr>
      </a:lvl1pPr>
      <a:lvl2pPr indent="228600" algn="ctr" defTabSz="584200">
        <a:defRPr>
          <a:solidFill>
            <a:schemeClr val="tx1"/>
          </a:solidFill>
          <a:latin typeface="+mn-lt"/>
          <a:ea typeface="+mn-ea"/>
          <a:cs typeface="+mn-cs"/>
          <a:sym typeface="Palatino"/>
        </a:defRPr>
      </a:lvl2pPr>
      <a:lvl3pPr indent="457200" algn="ctr" defTabSz="584200">
        <a:defRPr>
          <a:solidFill>
            <a:schemeClr val="tx1"/>
          </a:solidFill>
          <a:latin typeface="+mn-lt"/>
          <a:ea typeface="+mn-ea"/>
          <a:cs typeface="+mn-cs"/>
          <a:sym typeface="Palatino"/>
        </a:defRPr>
      </a:lvl3pPr>
      <a:lvl4pPr indent="685800" algn="ctr" defTabSz="584200">
        <a:defRPr>
          <a:solidFill>
            <a:schemeClr val="tx1"/>
          </a:solidFill>
          <a:latin typeface="+mn-lt"/>
          <a:ea typeface="+mn-ea"/>
          <a:cs typeface="+mn-cs"/>
          <a:sym typeface="Palatino"/>
        </a:defRPr>
      </a:lvl4pPr>
      <a:lvl5pPr indent="914400" algn="ctr" defTabSz="584200">
        <a:defRPr>
          <a:solidFill>
            <a:schemeClr val="tx1"/>
          </a:solidFill>
          <a:latin typeface="+mn-lt"/>
          <a:ea typeface="+mn-ea"/>
          <a:cs typeface="+mn-cs"/>
          <a:sym typeface="Palatino"/>
        </a:defRPr>
      </a:lvl5pPr>
      <a:lvl6pPr indent="1143000" algn="ctr" defTabSz="584200">
        <a:defRPr>
          <a:solidFill>
            <a:schemeClr val="tx1"/>
          </a:solidFill>
          <a:latin typeface="+mn-lt"/>
          <a:ea typeface="+mn-ea"/>
          <a:cs typeface="+mn-cs"/>
          <a:sym typeface="Palatino"/>
        </a:defRPr>
      </a:lvl6pPr>
      <a:lvl7pPr indent="1371600" algn="ctr" defTabSz="584200">
        <a:defRPr>
          <a:solidFill>
            <a:schemeClr val="tx1"/>
          </a:solidFill>
          <a:latin typeface="+mn-lt"/>
          <a:ea typeface="+mn-ea"/>
          <a:cs typeface="+mn-cs"/>
          <a:sym typeface="Palatino"/>
        </a:defRPr>
      </a:lvl7pPr>
      <a:lvl8pPr indent="1600200" algn="ctr" defTabSz="584200">
        <a:defRPr>
          <a:solidFill>
            <a:schemeClr val="tx1"/>
          </a:solidFill>
          <a:latin typeface="+mn-lt"/>
          <a:ea typeface="+mn-ea"/>
          <a:cs typeface="+mn-cs"/>
          <a:sym typeface="Palatino"/>
        </a:defRPr>
      </a:lvl8pPr>
      <a:lvl9pPr indent="1828800" algn="ctr" defTabSz="584200">
        <a:defRPr>
          <a:solidFill>
            <a:schemeClr val="tx1"/>
          </a:solidFill>
          <a:latin typeface="+mn-lt"/>
          <a:ea typeface="+mn-ea"/>
          <a:cs typeface="+mn-cs"/>
          <a:sym typeface="Palatino"/>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 Id="rId3" Type="http://schemas.openxmlformats.org/officeDocument/2006/relationships/image" Target="../media/image5.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pSp>
        <p:nvGrpSpPr>
          <p:cNvPr id="34" name="Group 34"/>
          <p:cNvGrpSpPr/>
          <p:nvPr/>
        </p:nvGrpSpPr>
        <p:grpSpPr>
          <a:xfrm>
            <a:off x="911733" y="541757"/>
            <a:ext cx="6521527" cy="8670086"/>
            <a:chOff x="-203199" y="-203199"/>
            <a:chExt cx="6521525" cy="8670084"/>
          </a:xfrm>
        </p:grpSpPr>
        <p:pic>
          <p:nvPicPr>
            <p:cNvPr id="33" name="IMG_3350.jpeg"/>
            <p:cNvPicPr/>
            <p:nvPr/>
          </p:nvPicPr>
          <p:blipFill>
            <a:blip r:embed="rId2">
              <a:extLst/>
            </a:blip>
            <a:srcRect l="13000" t="0" r="13000" b="0"/>
            <a:stretch>
              <a:fillRect/>
            </a:stretch>
          </p:blipFill>
          <p:spPr>
            <a:xfrm>
              <a:off x="0" y="0"/>
              <a:ext cx="6115126" cy="8263685"/>
            </a:xfrm>
            <a:prstGeom prst="rect">
              <a:avLst/>
            </a:prstGeom>
            <a:ln>
              <a:noFill/>
            </a:ln>
            <a:effectLst/>
          </p:spPr>
        </p:pic>
        <p:pic>
          <p:nvPicPr>
            <p:cNvPr id="32" name=""/>
            <p:cNvPicPr/>
            <p:nvPr/>
          </p:nvPicPr>
          <p:blipFill>
            <a:blip r:embed="rId3">
              <a:extLst/>
            </a:blip>
            <a:stretch>
              <a:fillRect/>
            </a:stretch>
          </p:blipFill>
          <p:spPr>
            <a:xfrm>
              <a:off x="-203200" y="-203200"/>
              <a:ext cx="6521526" cy="8670085"/>
            </a:xfrm>
            <a:prstGeom prst="rect">
              <a:avLst/>
            </a:prstGeom>
            <a:effectLst/>
          </p:spPr>
        </p:pic>
      </p:grpSp>
      <p:sp>
        <p:nvSpPr>
          <p:cNvPr id="35" name="Shape 35"/>
          <p:cNvSpPr/>
          <p:nvPr/>
        </p:nvSpPr>
        <p:spPr>
          <a:xfrm>
            <a:off x="7715436" y="1337470"/>
            <a:ext cx="4632663" cy="210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6000">
                <a:solidFill>
                  <a:srgbClr val="943F2B"/>
                </a:solidFill>
              </a:defRPr>
            </a:lvl1pPr>
          </a:lstStyle>
          <a:p>
            <a:pPr lvl="0">
              <a:defRPr sz="1800">
                <a:solidFill>
                  <a:srgbClr val="000000"/>
                </a:solidFill>
              </a:defRPr>
            </a:pPr>
            <a:r>
              <a:rPr sz="6000">
                <a:solidFill>
                  <a:srgbClr val="943F2B"/>
                </a:solidFill>
              </a:rPr>
              <a:t>Sunday Bible College</a:t>
            </a:r>
          </a:p>
        </p:txBody>
      </p:sp>
      <p:sp>
        <p:nvSpPr>
          <p:cNvPr id="36" name="Shape 36"/>
          <p:cNvSpPr/>
          <p:nvPr/>
        </p:nvSpPr>
        <p:spPr>
          <a:xfrm>
            <a:off x="8357817" y="4096544"/>
            <a:ext cx="3347902" cy="184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5000">
                <a:solidFill>
                  <a:srgbClr val="823726"/>
                </a:solidFill>
              </a:rPr>
              <a:t>Chapter 13</a:t>
            </a:r>
            <a:endParaRPr sz="5000">
              <a:solidFill>
                <a:srgbClr val="823726"/>
              </a:solidFill>
            </a:endParaRPr>
          </a:p>
          <a:p>
            <a:pPr lvl="0">
              <a:defRPr sz="1800">
                <a:solidFill>
                  <a:srgbClr val="000000"/>
                </a:solidFill>
              </a:defRPr>
            </a:pPr>
            <a:endParaRPr>
              <a:solidFill>
                <a:srgbClr val="823726"/>
              </a:solidFill>
            </a:endParaRPr>
          </a:p>
          <a:p>
            <a:pPr lvl="0">
              <a:defRPr sz="1800">
                <a:solidFill>
                  <a:srgbClr val="000000"/>
                </a:solidFill>
              </a:defRPr>
            </a:pPr>
            <a:r>
              <a:rPr sz="3500">
                <a:solidFill>
                  <a:srgbClr val="823726"/>
                </a:solidFill>
              </a:rPr>
              <a:t>The Parables </a:t>
            </a:r>
          </a:p>
        </p:txBody>
      </p:sp>
      <p:sp>
        <p:nvSpPr>
          <p:cNvPr id="37" name="Shape 37"/>
          <p:cNvSpPr/>
          <p:nvPr/>
        </p:nvSpPr>
        <p:spPr>
          <a:xfrm>
            <a:off x="8014442" y="6588918"/>
            <a:ext cx="4034651" cy="175736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defRPr>
            </a:pPr>
            <a:r>
              <a:rPr sz="4100">
                <a:solidFill>
                  <a:srgbClr val="3E6169"/>
                </a:solidFill>
                <a:latin typeface="Optima"/>
                <a:ea typeface="Optima"/>
                <a:cs typeface="Optima"/>
                <a:sym typeface="Optima"/>
              </a:rPr>
              <a:t>Holy Trinity</a:t>
            </a:r>
            <a:endParaRPr sz="4100">
              <a:solidFill>
                <a:srgbClr val="3E6169"/>
              </a:solidFill>
              <a:latin typeface="Optima"/>
              <a:ea typeface="Optima"/>
              <a:cs typeface="Optima"/>
              <a:sym typeface="Optima"/>
            </a:endParaRPr>
          </a:p>
          <a:p>
            <a:pPr lvl="0">
              <a:defRPr sz="1800">
                <a:solidFill>
                  <a:srgbClr val="000000"/>
                </a:solidFill>
              </a:defRPr>
            </a:pPr>
            <a:r>
              <a:rPr sz="4100">
                <a:solidFill>
                  <a:srgbClr val="3E6169"/>
                </a:solidFill>
                <a:latin typeface="Optima"/>
                <a:ea typeface="Optima"/>
                <a:cs typeface="Optima"/>
                <a:sym typeface="Optima"/>
              </a:rPr>
              <a:t>Anglican Church</a:t>
            </a:r>
            <a:endParaRPr sz="4100">
              <a:solidFill>
                <a:srgbClr val="3E6169"/>
              </a:solidFill>
              <a:latin typeface="Optima"/>
              <a:ea typeface="Optima"/>
              <a:cs typeface="Optima"/>
              <a:sym typeface="Optima"/>
            </a:endParaRPr>
          </a:p>
          <a:p>
            <a:pPr lvl="0">
              <a:defRPr sz="1800">
                <a:solidFill>
                  <a:srgbClr val="000000"/>
                </a:solidFill>
              </a:defRPr>
            </a:pPr>
            <a:r>
              <a:rPr sz="2500">
                <a:solidFill>
                  <a:srgbClr val="3E6169"/>
                </a:solidFill>
                <a:latin typeface="Optima"/>
                <a:ea typeface="Optima"/>
                <a:cs typeface="Optima"/>
                <a:sym typeface="Optima"/>
              </a:rPr>
              <a:t>Fernandina Beach, Florida</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 name="Shape 71"/>
          <p:cNvSpPr/>
          <p:nvPr>
            <p:ph type="title"/>
          </p:nvPr>
        </p:nvSpPr>
        <p:spPr>
          <a:xfrm>
            <a:off x="698499" y="-1056"/>
            <a:ext cx="11595101" cy="2349501"/>
          </a:xfrm>
          <a:prstGeom prst="rect">
            <a:avLst/>
          </a:prstGeom>
        </p:spPr>
        <p:txBody>
          <a:bodyPr/>
          <a:lstStyle/>
          <a:p>
            <a:pPr lvl="0" defTabSz="560831">
              <a:defRPr spc="0" sz="1800">
                <a:solidFill>
                  <a:srgbClr val="000000"/>
                </a:solidFill>
              </a:defRPr>
            </a:pPr>
            <a:r>
              <a:rPr spc="57" sz="5760">
                <a:solidFill>
                  <a:srgbClr val="6E0500"/>
                </a:solidFill>
              </a:rPr>
              <a:t>How to Prepare </a:t>
            </a:r>
            <a:br>
              <a:rPr spc="57" sz="5760">
                <a:solidFill>
                  <a:srgbClr val="6E0500"/>
                </a:solidFill>
              </a:rPr>
            </a:br>
            <a:r>
              <a:rPr spc="57" sz="5760">
                <a:solidFill>
                  <a:srgbClr val="6E0500"/>
                </a:solidFill>
              </a:rPr>
              <a:t>the Soil of the Heart.</a:t>
            </a:r>
            <a:br>
              <a:rPr spc="57" sz="5760">
                <a:solidFill>
                  <a:srgbClr val="6E0500"/>
                </a:solidFill>
              </a:rPr>
            </a:br>
            <a:r>
              <a:rPr spc="38" sz="3839">
                <a:solidFill>
                  <a:srgbClr val="6E0500"/>
                </a:solidFill>
              </a:rPr>
              <a:t>Matthew 13:24-30</a:t>
            </a:r>
          </a:p>
        </p:txBody>
      </p:sp>
      <p:sp>
        <p:nvSpPr>
          <p:cNvPr id="72" name="Shape 72"/>
          <p:cNvSpPr/>
          <p:nvPr>
            <p:ph type="body" idx="1"/>
          </p:nvPr>
        </p:nvSpPr>
        <p:spPr>
          <a:xfrm>
            <a:off x="701474" y="2606473"/>
            <a:ext cx="11576452" cy="6299201"/>
          </a:xfrm>
          <a:prstGeom prst="rect">
            <a:avLst/>
          </a:prstGeom>
        </p:spPr>
        <p:txBody>
          <a:bodyPr anchor="t"/>
          <a:lstStyle/>
          <a:p>
            <a:pPr lvl="0" marL="0" indent="0" algn="ctr">
              <a:buSzTx/>
              <a:buFontTx/>
              <a:buNone/>
              <a:defRPr sz="1800">
                <a:solidFill>
                  <a:srgbClr val="000000"/>
                </a:solidFill>
              </a:defRPr>
            </a:pPr>
            <a:r>
              <a:rPr b="1" sz="4400"/>
              <a:t>Pride - Proverbs 16:18</a:t>
            </a:r>
            <a:endParaRPr b="1" sz="4400"/>
          </a:p>
          <a:p>
            <a:pPr lvl="0" marL="0" indent="0" algn="ctr">
              <a:buSzTx/>
              <a:buFontTx/>
              <a:buNone/>
              <a:defRPr sz="1800">
                <a:solidFill>
                  <a:srgbClr val="000000"/>
                </a:solidFill>
              </a:defRPr>
            </a:pPr>
            <a:r>
              <a:rPr sz="4400"/>
              <a:t>exaggerated pleasure in self (accomplishments or qualities) which finds its greatest fulfillment in the praise of others.</a:t>
            </a:r>
          </a:p>
        </p:txBody>
      </p:sp>
      <p:sp>
        <p:nvSpPr>
          <p:cNvPr id="73" name="Shape 73"/>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 name="Shape 75"/>
          <p:cNvSpPr/>
          <p:nvPr>
            <p:ph type="title"/>
          </p:nvPr>
        </p:nvSpPr>
        <p:spPr>
          <a:xfrm>
            <a:off x="698499" y="-1056"/>
            <a:ext cx="11595101" cy="2349501"/>
          </a:xfrm>
          <a:prstGeom prst="rect">
            <a:avLst/>
          </a:prstGeom>
        </p:spPr>
        <p:txBody>
          <a:bodyPr/>
          <a:lstStyle/>
          <a:p>
            <a:pPr lvl="0" defTabSz="560831">
              <a:defRPr spc="0" sz="1800">
                <a:solidFill>
                  <a:srgbClr val="000000"/>
                </a:solidFill>
              </a:defRPr>
            </a:pPr>
            <a:r>
              <a:rPr spc="57" sz="5760">
                <a:solidFill>
                  <a:srgbClr val="6E0500"/>
                </a:solidFill>
              </a:rPr>
              <a:t>How to Prepare </a:t>
            </a:r>
            <a:br>
              <a:rPr spc="57" sz="5760">
                <a:solidFill>
                  <a:srgbClr val="6E0500"/>
                </a:solidFill>
              </a:rPr>
            </a:br>
            <a:r>
              <a:rPr spc="57" sz="5760">
                <a:solidFill>
                  <a:srgbClr val="6E0500"/>
                </a:solidFill>
              </a:rPr>
              <a:t>the Soil of the Heart.</a:t>
            </a:r>
            <a:br>
              <a:rPr spc="57" sz="5760">
                <a:solidFill>
                  <a:srgbClr val="6E0500"/>
                </a:solidFill>
              </a:rPr>
            </a:br>
            <a:r>
              <a:rPr spc="38" sz="3839">
                <a:solidFill>
                  <a:srgbClr val="6E0500"/>
                </a:solidFill>
              </a:rPr>
              <a:t>Matthew 13:24-30</a:t>
            </a:r>
          </a:p>
        </p:txBody>
      </p:sp>
      <p:sp>
        <p:nvSpPr>
          <p:cNvPr id="76" name="Shape 76"/>
          <p:cNvSpPr/>
          <p:nvPr>
            <p:ph type="body" idx="1"/>
          </p:nvPr>
        </p:nvSpPr>
        <p:spPr>
          <a:xfrm>
            <a:off x="701474" y="2606473"/>
            <a:ext cx="11576452" cy="6299201"/>
          </a:xfrm>
          <a:prstGeom prst="rect">
            <a:avLst/>
          </a:prstGeom>
        </p:spPr>
        <p:txBody>
          <a:bodyPr anchor="t"/>
          <a:lstStyle/>
          <a:p>
            <a:pPr lvl="0" marL="0" indent="0" algn="ctr">
              <a:buSzTx/>
              <a:buFontTx/>
              <a:buNone/>
              <a:defRPr sz="1800">
                <a:solidFill>
                  <a:srgbClr val="000000"/>
                </a:solidFill>
              </a:defRPr>
            </a:pPr>
            <a:r>
              <a:rPr b="1" sz="4400"/>
              <a:t>Sloth (Acedia) - Proverbs 24:30-34</a:t>
            </a:r>
            <a:endParaRPr b="1" sz="4400"/>
          </a:p>
          <a:p>
            <a:pPr lvl="0" marL="0" indent="0" algn="ctr">
              <a:buSzTx/>
              <a:buFontTx/>
              <a:buNone/>
              <a:defRPr sz="1800">
                <a:solidFill>
                  <a:srgbClr val="000000"/>
                </a:solidFill>
              </a:defRPr>
            </a:pPr>
            <a:r>
              <a:rPr sz="4400"/>
              <a:t>unwillingness to do one's duty;</a:t>
            </a:r>
            <a:br>
              <a:rPr sz="4400"/>
            </a:br>
            <a:r>
              <a:rPr sz="4400"/>
              <a:t>avoidance of work; </a:t>
            </a:r>
            <a:br>
              <a:rPr sz="4400"/>
            </a:br>
            <a:r>
              <a:rPr sz="4400"/>
              <a:t>refusal to accept tasks assigned </a:t>
            </a:r>
            <a:br>
              <a:rPr sz="4400"/>
            </a:br>
            <a:r>
              <a:rPr sz="4400"/>
              <a:t>by rightful authority.</a:t>
            </a:r>
          </a:p>
        </p:txBody>
      </p:sp>
      <p:sp>
        <p:nvSpPr>
          <p:cNvPr id="77" name="Shape 77"/>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ph type="title"/>
          </p:nvPr>
        </p:nvSpPr>
        <p:spPr>
          <a:xfrm>
            <a:off x="1587500" y="381000"/>
            <a:ext cx="10464800" cy="2794000"/>
          </a:xfrm>
          <a:prstGeom prst="rect">
            <a:avLst/>
          </a:prstGeom>
        </p:spPr>
        <p:txBody>
          <a:bodyPr/>
          <a:lstStyle/>
          <a:p>
            <a:pPr lvl="0" defTabSz="549148">
              <a:defRPr spc="0" sz="1800">
                <a:solidFill>
                  <a:srgbClr val="000000"/>
                </a:solidFill>
              </a:defRPr>
            </a:pPr>
            <a:r>
              <a:rPr spc="65" sz="6580">
                <a:solidFill>
                  <a:srgbClr val="823726"/>
                </a:solidFill>
              </a:rPr>
              <a:t>Excursus:</a:t>
            </a:r>
            <a:br>
              <a:rPr spc="65" sz="6580">
                <a:solidFill>
                  <a:srgbClr val="823726"/>
                </a:solidFill>
              </a:rPr>
            </a:br>
            <a:r>
              <a:rPr spc="58" sz="5828">
                <a:solidFill>
                  <a:srgbClr val="823726"/>
                </a:solidFill>
              </a:rPr>
              <a:t>How Many Sacraments do Anglicans Recognize?</a:t>
            </a:r>
          </a:p>
        </p:txBody>
      </p:sp>
      <p:sp>
        <p:nvSpPr>
          <p:cNvPr id="80" name="Shape 80"/>
          <p:cNvSpPr/>
          <p:nvPr>
            <p:ph type="body" idx="1"/>
          </p:nvPr>
        </p:nvSpPr>
        <p:spPr>
          <a:xfrm>
            <a:off x="1587500" y="3390900"/>
            <a:ext cx="10464800" cy="5372100"/>
          </a:xfrm>
          <a:prstGeom prst="rect">
            <a:avLst/>
          </a:prstGeom>
        </p:spPr>
        <p:txBody>
          <a:bodyPr/>
          <a:lstStyle/>
          <a:p>
            <a:pPr lvl="0" marL="0" indent="0" defTabSz="449833">
              <a:spcBef>
                <a:spcPts val="2700"/>
              </a:spcBef>
              <a:buSzTx/>
              <a:buFontTx/>
              <a:buNone/>
              <a:defRPr sz="1800">
                <a:solidFill>
                  <a:srgbClr val="000000"/>
                </a:solidFill>
              </a:defRPr>
            </a:pPr>
            <a:r>
              <a:rPr sz="2772">
                <a:solidFill>
                  <a:srgbClr val="823726"/>
                </a:solidFill>
              </a:rPr>
              <a:t>Article of Religion XXV: (</a:t>
            </a:r>
            <a:r>
              <a:rPr i="1" sz="2772">
                <a:solidFill>
                  <a:srgbClr val="823726"/>
                </a:solidFill>
              </a:rPr>
              <a:t>quoted in part)</a:t>
            </a:r>
            <a:r>
              <a:rPr sz="2772">
                <a:solidFill>
                  <a:srgbClr val="823726"/>
                </a:solidFill>
              </a:rPr>
              <a:t> There are two Sacraments ordained of Christ our Lord in the Gospel, that is to say, Baptism, and the Supper of the Lord.</a:t>
            </a:r>
            <a:endParaRPr sz="2772">
              <a:solidFill>
                <a:srgbClr val="823726"/>
              </a:solidFill>
            </a:endParaRPr>
          </a:p>
          <a:p>
            <a:pPr lvl="0" marL="0" indent="0" defTabSz="449833">
              <a:spcBef>
                <a:spcPts val="2700"/>
              </a:spcBef>
              <a:buSzTx/>
              <a:buFontTx/>
              <a:buNone/>
              <a:defRPr sz="1800">
                <a:solidFill>
                  <a:srgbClr val="000000"/>
                </a:solidFill>
              </a:defRPr>
            </a:pPr>
            <a:r>
              <a:rPr sz="2772">
                <a:solidFill>
                  <a:srgbClr val="823726"/>
                </a:solidFill>
              </a:rPr>
              <a:t>    Those five commonly called Sacraments, that is to say, Confirmation, Penance, Orders, Matrimony, and Extreme Unction, are not to be counted for Sacraments of the Gospel, being such as have grown partly of the corrupt following of the Apostles, partly are states of life allowed in the Scriptures; but yet have not like nature of Sacraments with Baptism, and the Lord’s Supper, for that they have not any visible sign or ceremony ordained of God.</a:t>
            </a:r>
          </a:p>
        </p:txBody>
      </p:sp>
    </p:spTree>
  </p:cSld>
  <p:clrMapOvr>
    <a:masterClrMapping/>
  </p:clrMapOvr>
  <p:transition spd="slow" advClick="1">
    <p:dissolve/>
  </p:transition>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2" name="Shape 82"/>
          <p:cNvSpPr/>
          <p:nvPr>
            <p:ph type="title"/>
          </p:nvPr>
        </p:nvSpPr>
        <p:spPr>
          <a:xfrm>
            <a:off x="1587500" y="381000"/>
            <a:ext cx="10464800" cy="2794000"/>
          </a:xfrm>
          <a:prstGeom prst="rect">
            <a:avLst/>
          </a:prstGeom>
        </p:spPr>
        <p:txBody>
          <a:bodyPr/>
          <a:lstStyle/>
          <a:p>
            <a:pPr lvl="0" defTabSz="549148">
              <a:defRPr spc="0" sz="1800">
                <a:solidFill>
                  <a:srgbClr val="000000"/>
                </a:solidFill>
              </a:defRPr>
            </a:pPr>
            <a:r>
              <a:rPr spc="65" sz="6580">
                <a:solidFill>
                  <a:srgbClr val="823726"/>
                </a:solidFill>
              </a:rPr>
              <a:t>Excursus:</a:t>
            </a:r>
            <a:br>
              <a:rPr spc="65" sz="6580">
                <a:solidFill>
                  <a:srgbClr val="823726"/>
                </a:solidFill>
              </a:rPr>
            </a:br>
            <a:r>
              <a:rPr spc="58" sz="5828">
                <a:solidFill>
                  <a:srgbClr val="823726"/>
                </a:solidFill>
              </a:rPr>
              <a:t>How Many Sacraments do Anglicans Recognize?</a:t>
            </a:r>
          </a:p>
        </p:txBody>
      </p:sp>
      <p:sp>
        <p:nvSpPr>
          <p:cNvPr id="83" name="Shape 83"/>
          <p:cNvSpPr/>
          <p:nvPr>
            <p:ph type="body" idx="1"/>
          </p:nvPr>
        </p:nvSpPr>
        <p:spPr>
          <a:xfrm>
            <a:off x="1587500" y="3390900"/>
            <a:ext cx="10464800" cy="5372100"/>
          </a:xfrm>
          <a:prstGeom prst="rect">
            <a:avLst/>
          </a:prstGeom>
        </p:spPr>
        <p:txBody>
          <a:bodyPr/>
          <a:lstStyle>
            <a:lvl1pPr marL="0" indent="0">
              <a:buSzTx/>
              <a:buFontTx/>
              <a:buNone/>
              <a:defRPr>
                <a:solidFill>
                  <a:srgbClr val="823726"/>
                </a:solidFill>
              </a:defRPr>
            </a:lvl1pPr>
          </a:lstStyle>
          <a:p>
            <a:pPr lvl="0">
              <a:defRPr sz="1800">
                <a:solidFill>
                  <a:srgbClr val="000000"/>
                </a:solidFill>
              </a:defRPr>
            </a:pPr>
            <a:r>
              <a:rPr sz="3600">
                <a:solidFill>
                  <a:srgbClr val="823726"/>
                </a:solidFill>
              </a:rPr>
              <a:t>In Elizabethan English "Commonly Called" does not cast doubt. Rather Commonly means that this is understood by all to be Sacraments. (Used similarly in title Book of Common Prayer)</a:t>
            </a:r>
            <a:endParaRPr sz="3600">
              <a:solidFill>
                <a:srgbClr val="823726"/>
              </a:solidFill>
            </a:endParaRP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 name="Shape 85"/>
          <p:cNvSpPr/>
          <p:nvPr>
            <p:ph type="title"/>
          </p:nvPr>
        </p:nvSpPr>
        <p:spPr>
          <a:xfrm>
            <a:off x="1587500" y="381000"/>
            <a:ext cx="10464800" cy="2794000"/>
          </a:xfrm>
          <a:prstGeom prst="rect">
            <a:avLst/>
          </a:prstGeom>
        </p:spPr>
        <p:txBody>
          <a:bodyPr/>
          <a:lstStyle/>
          <a:p>
            <a:pPr lvl="0" defTabSz="549148">
              <a:defRPr spc="0" sz="1800">
                <a:solidFill>
                  <a:srgbClr val="000000"/>
                </a:solidFill>
              </a:defRPr>
            </a:pPr>
            <a:r>
              <a:rPr spc="65" sz="6580">
                <a:solidFill>
                  <a:srgbClr val="823726"/>
                </a:solidFill>
              </a:rPr>
              <a:t>Excursus:</a:t>
            </a:r>
            <a:br>
              <a:rPr spc="65" sz="6580">
                <a:solidFill>
                  <a:srgbClr val="823726"/>
                </a:solidFill>
              </a:rPr>
            </a:br>
            <a:r>
              <a:rPr spc="58" sz="5828">
                <a:solidFill>
                  <a:srgbClr val="823726"/>
                </a:solidFill>
              </a:rPr>
              <a:t>How Many Sacraments do Anglicans Recognize?</a:t>
            </a:r>
          </a:p>
        </p:txBody>
      </p:sp>
      <p:sp>
        <p:nvSpPr>
          <p:cNvPr id="86" name="Shape 86"/>
          <p:cNvSpPr/>
          <p:nvPr>
            <p:ph type="body" idx="1"/>
          </p:nvPr>
        </p:nvSpPr>
        <p:spPr>
          <a:xfrm>
            <a:off x="1587500" y="3390900"/>
            <a:ext cx="10464800" cy="5372100"/>
          </a:xfrm>
          <a:prstGeom prst="rect">
            <a:avLst/>
          </a:prstGeom>
        </p:spPr>
        <p:txBody>
          <a:bodyPr/>
          <a:lstStyle/>
          <a:p>
            <a:pPr lvl="0" marL="0" indent="0" defTabSz="578358">
              <a:spcBef>
                <a:spcPts val="3500"/>
              </a:spcBef>
              <a:buSzTx/>
              <a:buFontTx/>
              <a:buNone/>
              <a:defRPr sz="1800">
                <a:solidFill>
                  <a:srgbClr val="000000"/>
                </a:solidFill>
              </a:defRPr>
            </a:pPr>
            <a:r>
              <a:rPr sz="3564">
                <a:solidFill>
                  <a:srgbClr val="823726"/>
                </a:solidFill>
              </a:rPr>
              <a:t>The operative phrase is "</a:t>
            </a:r>
            <a:r>
              <a:rPr sz="3564">
                <a:solidFill>
                  <a:srgbClr val="823726"/>
                </a:solidFill>
              </a:rPr>
              <a:t>are not to be counted for Sacraments of the Gospel."</a:t>
            </a:r>
            <a:endParaRPr sz="3564">
              <a:solidFill>
                <a:srgbClr val="823726"/>
              </a:solidFill>
            </a:endParaRPr>
          </a:p>
          <a:p>
            <a:pPr lvl="0" marL="0" indent="0" defTabSz="578358">
              <a:spcBef>
                <a:spcPts val="3500"/>
              </a:spcBef>
              <a:buSzTx/>
              <a:buFontTx/>
              <a:buNone/>
              <a:defRPr sz="1800">
                <a:solidFill>
                  <a:srgbClr val="000000"/>
                </a:solidFill>
              </a:defRPr>
            </a:pPr>
            <a:r>
              <a:rPr sz="3564">
                <a:solidFill>
                  <a:srgbClr val="823726"/>
                </a:solidFill>
              </a:rPr>
              <a:t>Anglicans recognize two kinds of Sacraments:</a:t>
            </a:r>
            <a:br>
              <a:rPr sz="3564">
                <a:solidFill>
                  <a:srgbClr val="823726"/>
                </a:solidFill>
              </a:rPr>
            </a:br>
            <a:r>
              <a:rPr sz="3564" u="sng">
                <a:solidFill>
                  <a:srgbClr val="823726"/>
                </a:solidFill>
              </a:rPr>
              <a:t>Gospel Sacraments,</a:t>
            </a:r>
            <a:r>
              <a:rPr sz="3564">
                <a:solidFill>
                  <a:srgbClr val="823726"/>
                </a:solidFill>
              </a:rPr>
              <a:t> which apply to all people as generally necessary for salvation, and instituted by Christ Jesus for this purpose.</a:t>
            </a:r>
            <a:br>
              <a:rPr sz="3564">
                <a:solidFill>
                  <a:srgbClr val="823726"/>
                </a:solidFill>
              </a:rPr>
            </a:br>
            <a:r>
              <a:rPr sz="3564">
                <a:solidFill>
                  <a:srgbClr val="823726"/>
                </a:solidFill>
              </a:rPr>
              <a:t>And </a:t>
            </a:r>
            <a:r>
              <a:rPr sz="3564" u="sng">
                <a:solidFill>
                  <a:srgbClr val="823726"/>
                </a:solidFill>
              </a:rPr>
              <a:t>General Sacraments</a:t>
            </a:r>
            <a:r>
              <a:rPr sz="3564">
                <a:solidFill>
                  <a:srgbClr val="823726"/>
                </a:solidFill>
              </a:rPr>
              <a:t> which are good and holy but apply only to those who are called to such </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 name="Shape 88"/>
          <p:cNvSpPr/>
          <p:nvPr>
            <p:ph type="title"/>
          </p:nvPr>
        </p:nvSpPr>
        <p:spPr>
          <a:xfrm>
            <a:off x="1587500" y="381000"/>
            <a:ext cx="10464800" cy="2794000"/>
          </a:xfrm>
          <a:prstGeom prst="rect">
            <a:avLst/>
          </a:prstGeom>
        </p:spPr>
        <p:txBody>
          <a:bodyPr/>
          <a:lstStyle/>
          <a:p>
            <a:pPr lvl="0" defTabSz="549148">
              <a:defRPr spc="0" sz="1800">
                <a:solidFill>
                  <a:srgbClr val="000000"/>
                </a:solidFill>
              </a:defRPr>
            </a:pPr>
            <a:r>
              <a:rPr spc="65" sz="6580">
                <a:solidFill>
                  <a:srgbClr val="823726"/>
                </a:solidFill>
              </a:rPr>
              <a:t>Excursus:</a:t>
            </a:r>
            <a:br>
              <a:rPr spc="65" sz="6580">
                <a:solidFill>
                  <a:srgbClr val="823726"/>
                </a:solidFill>
              </a:rPr>
            </a:br>
            <a:r>
              <a:rPr spc="58" sz="5828">
                <a:solidFill>
                  <a:srgbClr val="823726"/>
                </a:solidFill>
              </a:rPr>
              <a:t>How Many Sacraments do Anglicans Recognize?</a:t>
            </a:r>
          </a:p>
        </p:txBody>
      </p:sp>
      <p:sp>
        <p:nvSpPr>
          <p:cNvPr id="89" name="Shape 89"/>
          <p:cNvSpPr/>
          <p:nvPr>
            <p:ph type="body" idx="1"/>
          </p:nvPr>
        </p:nvSpPr>
        <p:spPr>
          <a:xfrm>
            <a:off x="1587500" y="3390900"/>
            <a:ext cx="10464800" cy="5372100"/>
          </a:xfrm>
          <a:prstGeom prst="rect">
            <a:avLst/>
          </a:prstGeom>
        </p:spPr>
        <p:txBody>
          <a:bodyPr/>
          <a:lstStyle/>
          <a:p>
            <a:pPr lvl="0" marL="0" indent="0" defTabSz="519937">
              <a:spcBef>
                <a:spcPts val="3200"/>
              </a:spcBef>
              <a:buSzTx/>
              <a:buFontTx/>
              <a:buNone/>
              <a:defRPr sz="1800">
                <a:solidFill>
                  <a:srgbClr val="000000"/>
                </a:solidFill>
              </a:defRPr>
            </a:pPr>
            <a:r>
              <a:rPr sz="3204">
                <a:solidFill>
                  <a:srgbClr val="823726"/>
                </a:solidFill>
              </a:rPr>
              <a:t>Article 25 is not intended to rob the CHurch of all the sacraments, but to correct the medieval Roman doctrines which misdefined sacraments.</a:t>
            </a:r>
            <a:endParaRPr sz="3204">
              <a:solidFill>
                <a:srgbClr val="823726"/>
              </a:solidFill>
            </a:endParaRPr>
          </a:p>
          <a:p>
            <a:pPr lvl="0" marL="0" indent="0" defTabSz="519937">
              <a:spcBef>
                <a:spcPts val="3200"/>
              </a:spcBef>
              <a:buSzTx/>
              <a:buFontTx/>
              <a:buNone/>
              <a:defRPr sz="1800">
                <a:solidFill>
                  <a:srgbClr val="000000"/>
                </a:solidFill>
              </a:defRPr>
            </a:pPr>
            <a:r>
              <a:rPr sz="3204">
                <a:solidFill>
                  <a:srgbClr val="823726"/>
                </a:solidFill>
              </a:rPr>
              <a:t>Example, salvation for baptized Christians who did not receive unction before death was cast into doubt.  This would make Unction a sacrament of the Gospel, becessary to salvation. Anglicans teach that Unction is good and Holy and a means of grace when rightly cleansed of its medieval corruptions.</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 name="Shape 91"/>
          <p:cNvSpPr/>
          <p:nvPr>
            <p:ph type="title"/>
          </p:nvPr>
        </p:nvSpPr>
        <p:spPr>
          <a:xfrm>
            <a:off x="698499" y="-1056"/>
            <a:ext cx="11595101" cy="2349501"/>
          </a:xfrm>
          <a:prstGeom prst="rect">
            <a:avLst/>
          </a:prstGeom>
        </p:spPr>
        <p:txBody>
          <a:bodyPr/>
          <a:lstStyle/>
          <a:p>
            <a:pPr lvl="0" defTabSz="560831">
              <a:defRPr spc="0" sz="1800">
                <a:solidFill>
                  <a:srgbClr val="000000"/>
                </a:solidFill>
              </a:defRPr>
            </a:pPr>
            <a:r>
              <a:rPr spc="57" sz="5760">
                <a:solidFill>
                  <a:srgbClr val="6E0500"/>
                </a:solidFill>
              </a:rPr>
              <a:t>How to Prepare the Soil of the Heart.</a:t>
            </a:r>
            <a:br>
              <a:rPr spc="57" sz="5760">
                <a:solidFill>
                  <a:srgbClr val="6E0500"/>
                </a:solidFill>
              </a:rPr>
            </a:br>
            <a:r>
              <a:rPr spc="38" sz="3839">
                <a:solidFill>
                  <a:srgbClr val="6E0500"/>
                </a:solidFill>
              </a:rPr>
              <a:t>Matthew 13:24-30</a:t>
            </a:r>
          </a:p>
        </p:txBody>
      </p:sp>
      <p:sp>
        <p:nvSpPr>
          <p:cNvPr id="92" name="Shape 92"/>
          <p:cNvSpPr/>
          <p:nvPr>
            <p:ph type="body" idx="1"/>
          </p:nvPr>
        </p:nvSpPr>
        <p:spPr>
          <a:xfrm>
            <a:off x="714174" y="2835073"/>
            <a:ext cx="11576452" cy="6083301"/>
          </a:xfrm>
          <a:prstGeom prst="rect">
            <a:avLst/>
          </a:prstGeom>
        </p:spPr>
        <p:txBody>
          <a:bodyPr anchor="t"/>
          <a:lstStyle/>
          <a:p>
            <a:pPr lvl="0" marL="0" indent="0">
              <a:buSzTx/>
              <a:buFontTx/>
              <a:buNone/>
              <a:defRPr sz="1800">
                <a:solidFill>
                  <a:srgbClr val="000000"/>
                </a:solidFill>
              </a:defRPr>
            </a:pPr>
            <a:r>
              <a:rPr sz="4400"/>
              <a:t>What prepares the soil to be fertile?</a:t>
            </a:r>
            <a:br>
              <a:rPr sz="4400"/>
            </a:br>
            <a:r>
              <a:rPr sz="4400"/>
              <a:t>The Seven Cardinal VIRTUES</a:t>
            </a:r>
            <a:endParaRPr sz="4400"/>
          </a:p>
          <a:p>
            <a:pPr lvl="0" marL="0" indent="0">
              <a:buSzTx/>
              <a:buFontTx/>
              <a:buNone/>
              <a:defRPr sz="1800">
                <a:solidFill>
                  <a:srgbClr val="000000"/>
                </a:solidFill>
              </a:defRPr>
            </a:pPr>
            <a:r>
              <a:rPr sz="4400"/>
              <a:t>“a virtue is an habitual and firm disposition to do the good. It allows the person not only to perform good acts, but to give the best of himself."</a:t>
            </a:r>
          </a:p>
        </p:txBody>
      </p:sp>
      <p:sp>
        <p:nvSpPr>
          <p:cNvPr id="93" name="Shape 93"/>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5" name="Shape 95"/>
          <p:cNvSpPr/>
          <p:nvPr>
            <p:ph type="title"/>
          </p:nvPr>
        </p:nvSpPr>
        <p:spPr>
          <a:xfrm>
            <a:off x="698499" y="-1056"/>
            <a:ext cx="11595101" cy="2349501"/>
          </a:xfrm>
          <a:prstGeom prst="rect">
            <a:avLst/>
          </a:prstGeom>
        </p:spPr>
        <p:txBody>
          <a:bodyPr/>
          <a:lstStyle/>
          <a:p>
            <a:pPr lvl="0" defTabSz="560831">
              <a:defRPr spc="0" sz="1800">
                <a:solidFill>
                  <a:srgbClr val="000000"/>
                </a:solidFill>
              </a:defRPr>
            </a:pPr>
            <a:r>
              <a:rPr spc="57" sz="5760">
                <a:solidFill>
                  <a:srgbClr val="6E0500"/>
                </a:solidFill>
              </a:rPr>
              <a:t>How to Prepare the Soil of the Heart.</a:t>
            </a:r>
            <a:br>
              <a:rPr spc="57" sz="5760">
                <a:solidFill>
                  <a:srgbClr val="6E0500"/>
                </a:solidFill>
              </a:rPr>
            </a:br>
            <a:r>
              <a:rPr spc="38" sz="3839">
                <a:solidFill>
                  <a:srgbClr val="6E0500"/>
                </a:solidFill>
              </a:rPr>
              <a:t>Matthew 13:24-30</a:t>
            </a:r>
          </a:p>
        </p:txBody>
      </p:sp>
      <p:sp>
        <p:nvSpPr>
          <p:cNvPr id="96" name="Shape 96"/>
          <p:cNvSpPr/>
          <p:nvPr>
            <p:ph type="body" idx="1"/>
          </p:nvPr>
        </p:nvSpPr>
        <p:spPr>
          <a:xfrm>
            <a:off x="714174" y="2835073"/>
            <a:ext cx="11576452" cy="6083301"/>
          </a:xfrm>
          <a:prstGeom prst="rect">
            <a:avLst/>
          </a:prstGeom>
        </p:spPr>
        <p:txBody>
          <a:bodyPr anchor="t"/>
          <a:lstStyle/>
          <a:p>
            <a:pPr lvl="0" marL="0" indent="0">
              <a:buSzTx/>
              <a:buFontTx/>
              <a:buNone/>
              <a:defRPr sz="1800">
                <a:solidFill>
                  <a:srgbClr val="000000"/>
                </a:solidFill>
              </a:defRPr>
            </a:pPr>
            <a:r>
              <a:rPr sz="4400"/>
              <a:t>What prepares the soil to be fertile?</a:t>
            </a:r>
            <a:br>
              <a:rPr sz="4400"/>
            </a:br>
            <a:r>
              <a:rPr sz="4400"/>
              <a:t>The Seven Cardinal VIRTUES</a:t>
            </a:r>
            <a:endParaRPr sz="4400"/>
          </a:p>
          <a:p>
            <a:pPr lvl="0" marL="0" indent="0">
              <a:buSzTx/>
              <a:buFontTx/>
              <a:buNone/>
              <a:defRPr sz="1800">
                <a:solidFill>
                  <a:srgbClr val="000000"/>
                </a:solidFill>
              </a:defRPr>
            </a:pPr>
            <a:r>
              <a:rPr b="1" sz="4400"/>
              <a:t> The virtues combat and vanquish vices. </a:t>
            </a:r>
            <a:br>
              <a:rPr sz="4400"/>
            </a:br>
            <a:r>
              <a:rPr sz="4400"/>
              <a:t>(Vice is the absence of virtue!)</a:t>
            </a:r>
          </a:p>
        </p:txBody>
      </p:sp>
      <p:sp>
        <p:nvSpPr>
          <p:cNvPr id="97" name="Shape 97"/>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9" name="Shape 99"/>
          <p:cNvSpPr/>
          <p:nvPr>
            <p:ph type="title"/>
          </p:nvPr>
        </p:nvSpPr>
        <p:spPr>
          <a:xfrm>
            <a:off x="698499" y="-1056"/>
            <a:ext cx="11595101" cy="2349501"/>
          </a:xfrm>
          <a:prstGeom prst="rect">
            <a:avLst/>
          </a:prstGeom>
        </p:spPr>
        <p:txBody>
          <a:bodyPr/>
          <a:lstStyle/>
          <a:p>
            <a:pPr lvl="0" defTabSz="560831">
              <a:defRPr spc="0" sz="1800">
                <a:solidFill>
                  <a:srgbClr val="000000"/>
                </a:solidFill>
              </a:defRPr>
            </a:pPr>
            <a:r>
              <a:rPr spc="57" sz="5760">
                <a:solidFill>
                  <a:srgbClr val="6E0500"/>
                </a:solidFill>
              </a:rPr>
              <a:t>How to Prepare the Soil of the Heart.</a:t>
            </a:r>
            <a:br>
              <a:rPr spc="57" sz="5760">
                <a:solidFill>
                  <a:srgbClr val="6E0500"/>
                </a:solidFill>
              </a:rPr>
            </a:br>
            <a:r>
              <a:rPr spc="38" sz="3839">
                <a:solidFill>
                  <a:srgbClr val="6E0500"/>
                </a:solidFill>
              </a:rPr>
              <a:t>Matthew 13:24-30</a:t>
            </a:r>
          </a:p>
        </p:txBody>
      </p:sp>
      <p:sp>
        <p:nvSpPr>
          <p:cNvPr id="100" name="Shape 100"/>
          <p:cNvSpPr/>
          <p:nvPr>
            <p:ph type="body" idx="1"/>
          </p:nvPr>
        </p:nvSpPr>
        <p:spPr>
          <a:xfrm>
            <a:off x="701474" y="2720773"/>
            <a:ext cx="11576452" cy="6083301"/>
          </a:xfrm>
          <a:prstGeom prst="rect">
            <a:avLst/>
          </a:prstGeom>
        </p:spPr>
        <p:txBody>
          <a:bodyPr anchor="t"/>
          <a:lstStyle/>
          <a:p>
            <a:pPr lvl="0" marL="0" indent="0" defTabSz="385572">
              <a:spcBef>
                <a:spcPts val="2300"/>
              </a:spcBef>
              <a:buSzTx/>
              <a:buFontTx/>
              <a:buNone/>
              <a:defRPr sz="1800">
                <a:solidFill>
                  <a:srgbClr val="000000"/>
                </a:solidFill>
              </a:defRPr>
            </a:pPr>
            <a:r>
              <a:rPr sz="2904"/>
              <a:t>The Seven Cardinal VIRTUES</a:t>
            </a:r>
            <a:endParaRPr sz="2904"/>
          </a:p>
          <a:p>
            <a:pPr lvl="0" marL="0" indent="0" algn="ctr" defTabSz="385572">
              <a:spcBef>
                <a:spcPts val="2300"/>
              </a:spcBef>
              <a:buSzTx/>
              <a:buFontTx/>
              <a:buNone/>
              <a:defRPr sz="1800">
                <a:solidFill>
                  <a:srgbClr val="000000"/>
                </a:solidFill>
              </a:defRPr>
            </a:pPr>
            <a:r>
              <a:rPr b="1" sz="2904"/>
              <a:t>Chastity</a:t>
            </a:r>
            <a:r>
              <a:rPr sz="2904"/>
              <a:t> - It overcomes the sin of lust.</a:t>
            </a:r>
            <a:endParaRPr sz="2904"/>
          </a:p>
          <a:p>
            <a:pPr lvl="0" marL="0" indent="0" algn="ctr" defTabSz="385572">
              <a:spcBef>
                <a:spcPts val="2300"/>
              </a:spcBef>
              <a:buSzTx/>
              <a:buFontTx/>
              <a:buNone/>
              <a:defRPr sz="1800">
                <a:solidFill>
                  <a:srgbClr val="000000"/>
                </a:solidFill>
              </a:defRPr>
            </a:pPr>
            <a:r>
              <a:rPr b="1" sz="2904"/>
              <a:t>Generosity</a:t>
            </a:r>
            <a:r>
              <a:rPr sz="2904"/>
              <a:t> -  It overcomes the sin of Greed.</a:t>
            </a:r>
            <a:endParaRPr sz="2904"/>
          </a:p>
          <a:p>
            <a:pPr lvl="0" marL="0" indent="0" algn="ctr" defTabSz="385572">
              <a:spcBef>
                <a:spcPts val="2300"/>
              </a:spcBef>
              <a:buSzTx/>
              <a:buFontTx/>
              <a:buNone/>
              <a:defRPr sz="1800">
                <a:solidFill>
                  <a:srgbClr val="000000"/>
                </a:solidFill>
              </a:defRPr>
            </a:pPr>
            <a:r>
              <a:rPr b="1" sz="2904"/>
              <a:t>Temperance</a:t>
            </a:r>
            <a:r>
              <a:rPr sz="2904"/>
              <a:t> - It overcomes the sin of Gluttony.</a:t>
            </a:r>
            <a:endParaRPr sz="2904"/>
          </a:p>
          <a:p>
            <a:pPr lvl="0" marL="0" indent="0" algn="ctr" defTabSz="385572">
              <a:spcBef>
                <a:spcPts val="2300"/>
              </a:spcBef>
              <a:buSzTx/>
              <a:buFontTx/>
              <a:buNone/>
              <a:defRPr sz="1800">
                <a:solidFill>
                  <a:srgbClr val="000000"/>
                </a:solidFill>
              </a:defRPr>
            </a:pPr>
            <a:r>
              <a:rPr b="1" sz="2904"/>
              <a:t>Brotherly Love</a:t>
            </a:r>
            <a:r>
              <a:rPr sz="2904"/>
              <a:t> - It overcomes the sin of Envy.</a:t>
            </a:r>
            <a:endParaRPr sz="2904"/>
          </a:p>
          <a:p>
            <a:pPr lvl="0" marL="0" indent="0" algn="ctr" defTabSz="385572">
              <a:spcBef>
                <a:spcPts val="2300"/>
              </a:spcBef>
              <a:buSzTx/>
              <a:buFontTx/>
              <a:buNone/>
              <a:defRPr sz="1800">
                <a:solidFill>
                  <a:srgbClr val="000000"/>
                </a:solidFill>
              </a:defRPr>
            </a:pPr>
            <a:r>
              <a:rPr b="1" sz="2904"/>
              <a:t>Meekness</a:t>
            </a:r>
            <a:r>
              <a:rPr sz="2904"/>
              <a:t> - It overcomes the sin of Anger.</a:t>
            </a:r>
            <a:endParaRPr sz="2904"/>
          </a:p>
          <a:p>
            <a:pPr lvl="0" marL="0" indent="0" algn="ctr" defTabSz="385572">
              <a:spcBef>
                <a:spcPts val="2300"/>
              </a:spcBef>
              <a:buSzTx/>
              <a:buFontTx/>
              <a:buNone/>
              <a:defRPr sz="1800">
                <a:solidFill>
                  <a:srgbClr val="000000"/>
                </a:solidFill>
              </a:defRPr>
            </a:pPr>
            <a:r>
              <a:rPr b="1" sz="2904"/>
              <a:t>Humility</a:t>
            </a:r>
            <a:r>
              <a:rPr sz="2904"/>
              <a:t> - It overcomes the sin of Pride.</a:t>
            </a:r>
            <a:endParaRPr sz="2904"/>
          </a:p>
          <a:p>
            <a:pPr lvl="0" marL="0" indent="0" algn="ctr" defTabSz="385572">
              <a:spcBef>
                <a:spcPts val="2300"/>
              </a:spcBef>
              <a:buSzTx/>
              <a:buFontTx/>
              <a:buNone/>
              <a:defRPr sz="1800">
                <a:solidFill>
                  <a:srgbClr val="000000"/>
                </a:solidFill>
              </a:defRPr>
            </a:pPr>
            <a:r>
              <a:rPr b="1" sz="2904"/>
              <a:t>Diligence</a:t>
            </a:r>
            <a:r>
              <a:rPr sz="2904"/>
              <a:t> - It overcomes the sin of sloth.</a:t>
            </a:r>
          </a:p>
        </p:txBody>
      </p:sp>
      <p:sp>
        <p:nvSpPr>
          <p:cNvPr id="101" name="Shape 101"/>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 name="Shape 103"/>
          <p:cNvSpPr/>
          <p:nvPr>
            <p:ph type="title"/>
          </p:nvPr>
        </p:nvSpPr>
        <p:spPr>
          <a:xfrm>
            <a:off x="698499" y="-1056"/>
            <a:ext cx="11595101" cy="2349501"/>
          </a:xfrm>
          <a:prstGeom prst="rect">
            <a:avLst/>
          </a:prstGeom>
        </p:spPr>
        <p:txBody>
          <a:bodyPr/>
          <a:lstStyle/>
          <a:p>
            <a:pPr lvl="0" defTabSz="560831">
              <a:defRPr spc="0" sz="1800">
                <a:solidFill>
                  <a:srgbClr val="000000"/>
                </a:solidFill>
              </a:defRPr>
            </a:pPr>
            <a:r>
              <a:rPr spc="57" sz="5760">
                <a:solidFill>
                  <a:srgbClr val="6E0500"/>
                </a:solidFill>
              </a:rPr>
              <a:t>How to Prepare the Soil of the Heart.</a:t>
            </a:r>
            <a:br>
              <a:rPr spc="57" sz="5760">
                <a:solidFill>
                  <a:srgbClr val="6E0500"/>
                </a:solidFill>
              </a:rPr>
            </a:br>
            <a:r>
              <a:rPr spc="38" sz="3839">
                <a:solidFill>
                  <a:srgbClr val="6E0500"/>
                </a:solidFill>
              </a:rPr>
              <a:t>Matthew 13:24-30</a:t>
            </a:r>
          </a:p>
        </p:txBody>
      </p:sp>
      <p:sp>
        <p:nvSpPr>
          <p:cNvPr id="104" name="Shape 104"/>
          <p:cNvSpPr/>
          <p:nvPr>
            <p:ph type="body" idx="1"/>
          </p:nvPr>
        </p:nvSpPr>
        <p:spPr>
          <a:xfrm>
            <a:off x="714174" y="2835073"/>
            <a:ext cx="11576452" cy="6083301"/>
          </a:xfrm>
          <a:prstGeom prst="rect">
            <a:avLst/>
          </a:prstGeom>
        </p:spPr>
        <p:txBody>
          <a:bodyPr anchor="t"/>
          <a:lstStyle/>
          <a:p>
            <a:pPr lvl="0" marL="0" indent="0" algn="ctr" defTabSz="368045">
              <a:spcBef>
                <a:spcPts val="2200"/>
              </a:spcBef>
              <a:buSzTx/>
              <a:buFontTx/>
              <a:buNone/>
              <a:defRPr sz="1800">
                <a:solidFill>
                  <a:srgbClr val="000000"/>
                </a:solidFill>
              </a:defRPr>
            </a:pPr>
            <a:r>
              <a:rPr sz="2772"/>
              <a:t>The Cardinal Virtue of Chastity</a:t>
            </a:r>
            <a:endParaRPr sz="2772"/>
          </a:p>
          <a:p>
            <a:pPr lvl="0" marL="0" indent="0" algn="ctr" defTabSz="368045">
              <a:spcBef>
                <a:spcPts val="2200"/>
              </a:spcBef>
              <a:buSzTx/>
              <a:buFontTx/>
              <a:buNone/>
              <a:defRPr sz="1800">
                <a:solidFill>
                  <a:srgbClr val="000000"/>
                </a:solidFill>
              </a:defRPr>
            </a:pPr>
            <a:r>
              <a:rPr sz="2772"/>
              <a:t>The right ordering of the sexual appetite </a:t>
            </a:r>
            <a:endParaRPr sz="2772"/>
          </a:p>
          <a:p>
            <a:pPr lvl="0" marL="0" indent="0" defTabSz="368045">
              <a:spcBef>
                <a:spcPts val="2200"/>
              </a:spcBef>
              <a:buSzTx/>
              <a:buFontTx/>
              <a:buNone/>
              <a:defRPr sz="1800">
                <a:solidFill>
                  <a:srgbClr val="000000"/>
                </a:solidFill>
              </a:defRPr>
            </a:pPr>
            <a:r>
              <a:rPr sz="2016"/>
              <a:t>Remembering God's original commision to mankind "to be fruitful and multiply," sexual desire and activity is a part of the created order and is godly. But sex was also perverted by the fall, by the loss of chastity, the right ordering of mankinds sexual nature. If we would defeat lust, we must restore order and discipline through Chastity.</a:t>
            </a:r>
            <a:endParaRPr sz="2016"/>
          </a:p>
          <a:p>
            <a:pPr lvl="0" marL="0" indent="0" defTabSz="368045">
              <a:spcBef>
                <a:spcPts val="2200"/>
              </a:spcBef>
              <a:buSzTx/>
              <a:buFontTx/>
              <a:buNone/>
              <a:defRPr sz="1800">
                <a:solidFill>
                  <a:srgbClr val="000000"/>
                </a:solidFill>
              </a:defRPr>
            </a:pPr>
            <a:r>
              <a:rPr sz="2772"/>
              <a:t>Chastity means sexual relations take place between a man and his wife always with a glodly attitude toward the reasons and purpose of marriage and the marriage bed.</a:t>
            </a:r>
            <a:endParaRPr sz="2772"/>
          </a:p>
          <a:p>
            <a:pPr lvl="0" marL="0" indent="0" defTabSz="368045">
              <a:spcBef>
                <a:spcPts val="2200"/>
              </a:spcBef>
              <a:buSzTx/>
              <a:buFontTx/>
              <a:buNone/>
              <a:defRPr sz="1800">
                <a:solidFill>
                  <a:srgbClr val="000000"/>
                </a:solidFill>
              </a:defRPr>
            </a:pPr>
            <a:r>
              <a:rPr sz="2772"/>
              <a:t>Chastity also means refraining from all sexual relations outside marriage.</a:t>
            </a:r>
            <a:br>
              <a:rPr sz="2772"/>
            </a:br>
          </a:p>
        </p:txBody>
      </p:sp>
      <p:sp>
        <p:nvSpPr>
          <p:cNvPr id="105" name="Shape 105"/>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 name="Shape 39"/>
          <p:cNvSpPr/>
          <p:nvPr>
            <p:ph type="title"/>
          </p:nvPr>
        </p:nvSpPr>
        <p:spPr>
          <a:xfrm>
            <a:off x="698499" y="-1056"/>
            <a:ext cx="11595101" cy="2349501"/>
          </a:xfrm>
          <a:prstGeom prst="rect">
            <a:avLst/>
          </a:prstGeom>
        </p:spPr>
        <p:txBody>
          <a:bodyPr/>
          <a:lstStyle>
            <a:lvl1pPr>
              <a:defRPr spc="59" sz="6000">
                <a:solidFill>
                  <a:srgbClr val="6E0500"/>
                </a:solidFill>
              </a:defRPr>
            </a:lvl1pPr>
          </a:lstStyle>
          <a:p>
            <a:pPr lvl="0">
              <a:defRPr spc="0" sz="1800">
                <a:solidFill>
                  <a:srgbClr val="000000"/>
                </a:solidFill>
              </a:defRPr>
            </a:pPr>
            <a:r>
              <a:rPr spc="59" sz="6000">
                <a:solidFill>
                  <a:srgbClr val="6E0500"/>
                </a:solidFill>
              </a:rPr>
              <a:t>What is a parable?</a:t>
            </a:r>
          </a:p>
        </p:txBody>
      </p:sp>
      <p:sp>
        <p:nvSpPr>
          <p:cNvPr id="40" name="Shape 40"/>
          <p:cNvSpPr/>
          <p:nvPr>
            <p:ph type="body" idx="1"/>
          </p:nvPr>
        </p:nvSpPr>
        <p:spPr>
          <a:xfrm>
            <a:off x="714174" y="2073073"/>
            <a:ext cx="11576452" cy="6845301"/>
          </a:xfrm>
          <a:prstGeom prst="rect">
            <a:avLst/>
          </a:prstGeom>
        </p:spPr>
        <p:txBody>
          <a:bodyPr anchor="t"/>
          <a:lstStyle/>
          <a:p>
            <a:pPr lvl="0" marL="0" indent="0" algn="ctr" defTabSz="508254">
              <a:spcBef>
                <a:spcPts val="3100"/>
              </a:spcBef>
              <a:buSzTx/>
              <a:buFontTx/>
              <a:buNone/>
              <a:defRPr sz="1800">
                <a:solidFill>
                  <a:srgbClr val="000000"/>
                </a:solidFill>
              </a:defRPr>
            </a:pPr>
            <a:r>
              <a:rPr sz="3828"/>
              <a:t>Greek: A spoken or literary comparison between two things for illustration. </a:t>
            </a:r>
            <a:endParaRPr sz="3828"/>
          </a:p>
          <a:p>
            <a:pPr lvl="0" marL="0" indent="0" algn="ctr" defTabSz="508254">
              <a:spcBef>
                <a:spcPts val="3100"/>
              </a:spcBef>
              <a:buSzTx/>
              <a:buFontTx/>
              <a:buNone/>
              <a:defRPr sz="1800">
                <a:solidFill>
                  <a:srgbClr val="000000"/>
                </a:solidFill>
              </a:defRPr>
            </a:pPr>
            <a:r>
              <a:rPr sz="3828"/>
              <a:t>The word parable is used 48 time in Matthew Mark and Luke.</a:t>
            </a:r>
            <a:endParaRPr sz="3828"/>
          </a:p>
          <a:p>
            <a:pPr lvl="0" marL="0" indent="0" algn="ctr" defTabSz="508254">
              <a:spcBef>
                <a:spcPts val="3100"/>
              </a:spcBef>
              <a:buSzTx/>
              <a:buFontTx/>
              <a:buNone/>
              <a:defRPr sz="1800">
                <a:solidFill>
                  <a:srgbClr val="000000"/>
                </a:solidFill>
              </a:defRPr>
            </a:pPr>
            <a:r>
              <a:rPr sz="3828"/>
              <a:t>Jesus uses parables for two reasons:</a:t>
            </a:r>
            <a:br>
              <a:rPr sz="3828"/>
            </a:br>
            <a:r>
              <a:rPr sz="3828"/>
              <a:t>1. For the Humble, parables use earthly truths to sketch out heavenly realities</a:t>
            </a:r>
            <a:br>
              <a:rPr sz="3828"/>
            </a:br>
            <a:r>
              <a:rPr sz="3828"/>
              <a:t>2. For the proud, parables are obstruction and stumbling blocks, concealing the truth.</a:t>
            </a:r>
          </a:p>
        </p:txBody>
      </p:sp>
      <p:sp>
        <p:nvSpPr>
          <p:cNvPr id="41" name="Shape 41"/>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7" name="Shape 107"/>
          <p:cNvSpPr/>
          <p:nvPr>
            <p:ph type="title"/>
          </p:nvPr>
        </p:nvSpPr>
        <p:spPr>
          <a:xfrm>
            <a:off x="698499" y="-1056"/>
            <a:ext cx="11595101" cy="2349501"/>
          </a:xfrm>
          <a:prstGeom prst="rect">
            <a:avLst/>
          </a:prstGeom>
        </p:spPr>
        <p:txBody>
          <a:bodyPr/>
          <a:lstStyle/>
          <a:p>
            <a:pPr lvl="0" defTabSz="560831">
              <a:defRPr spc="0" sz="1800">
                <a:solidFill>
                  <a:srgbClr val="000000"/>
                </a:solidFill>
              </a:defRPr>
            </a:pPr>
            <a:r>
              <a:rPr spc="57" sz="5760">
                <a:solidFill>
                  <a:srgbClr val="6E0500"/>
                </a:solidFill>
              </a:rPr>
              <a:t>How to Prepare the Soil of the Heart.</a:t>
            </a:r>
            <a:br>
              <a:rPr spc="57" sz="5760">
                <a:solidFill>
                  <a:srgbClr val="6E0500"/>
                </a:solidFill>
              </a:rPr>
            </a:br>
            <a:r>
              <a:rPr spc="38" sz="3839">
                <a:solidFill>
                  <a:srgbClr val="6E0500"/>
                </a:solidFill>
              </a:rPr>
              <a:t>Matthew 13:24-30</a:t>
            </a:r>
          </a:p>
        </p:txBody>
      </p:sp>
      <p:sp>
        <p:nvSpPr>
          <p:cNvPr id="108" name="Shape 108"/>
          <p:cNvSpPr/>
          <p:nvPr>
            <p:ph type="body" idx="1"/>
          </p:nvPr>
        </p:nvSpPr>
        <p:spPr>
          <a:xfrm>
            <a:off x="714174" y="2835073"/>
            <a:ext cx="11576452" cy="6083301"/>
          </a:xfrm>
          <a:prstGeom prst="rect">
            <a:avLst/>
          </a:prstGeom>
        </p:spPr>
        <p:txBody>
          <a:bodyPr anchor="t"/>
          <a:lstStyle/>
          <a:p>
            <a:pPr lvl="0" marL="0" indent="0" algn="ctr" defTabSz="403097">
              <a:spcBef>
                <a:spcPts val="2400"/>
              </a:spcBef>
              <a:buSzTx/>
              <a:buFontTx/>
              <a:buNone/>
              <a:defRPr sz="1800">
                <a:solidFill>
                  <a:srgbClr val="000000"/>
                </a:solidFill>
              </a:defRPr>
            </a:pPr>
            <a:r>
              <a:rPr b="1" sz="3036"/>
              <a:t>The Cardinal Virtue of Chastity</a:t>
            </a:r>
            <a:endParaRPr b="1" sz="3036"/>
          </a:p>
          <a:p>
            <a:pPr lvl="0" marL="0" indent="0" algn="ctr" defTabSz="403097">
              <a:spcBef>
                <a:spcPts val="2400"/>
              </a:spcBef>
              <a:buSzTx/>
              <a:buFontTx/>
              <a:buNone/>
              <a:defRPr sz="1800">
                <a:solidFill>
                  <a:srgbClr val="000000"/>
                </a:solidFill>
              </a:defRPr>
            </a:pPr>
            <a:r>
              <a:rPr sz="3036"/>
              <a:t>The right ordering of the sexual appetite </a:t>
            </a:r>
            <a:endParaRPr sz="3036"/>
          </a:p>
          <a:p>
            <a:pPr lvl="0" marL="0" indent="0" defTabSz="403097">
              <a:spcBef>
                <a:spcPts val="2400"/>
              </a:spcBef>
              <a:buSzTx/>
              <a:buFontTx/>
              <a:buNone/>
              <a:defRPr sz="1800">
                <a:solidFill>
                  <a:srgbClr val="000000"/>
                </a:solidFill>
              </a:defRPr>
            </a:pPr>
            <a:r>
              <a:rPr sz="3588" u="sng"/>
              <a:t>There are two ways to be Chaste.</a:t>
            </a:r>
            <a:endParaRPr sz="3588" u="sng"/>
          </a:p>
          <a:p>
            <a:pPr lvl="0" marL="0" indent="0" defTabSz="403097">
              <a:spcBef>
                <a:spcPts val="2400"/>
              </a:spcBef>
              <a:buSzTx/>
              <a:buFontTx/>
              <a:buNone/>
              <a:defRPr sz="1800">
                <a:solidFill>
                  <a:srgbClr val="000000"/>
                </a:solidFill>
              </a:defRPr>
            </a:pPr>
            <a:r>
              <a:rPr sz="3036"/>
              <a:t>Chastity means sexual relations take place between a man and his wife always with a glodly attitude toward the reasons and purpose of marriage and the marriage bed.</a:t>
            </a:r>
            <a:endParaRPr sz="3036"/>
          </a:p>
          <a:p>
            <a:pPr lvl="0" marL="0" indent="0" defTabSz="403097">
              <a:spcBef>
                <a:spcPts val="2400"/>
              </a:spcBef>
              <a:buSzTx/>
              <a:buFontTx/>
              <a:buNone/>
              <a:defRPr sz="1800">
                <a:solidFill>
                  <a:srgbClr val="000000"/>
                </a:solidFill>
              </a:defRPr>
            </a:pPr>
            <a:r>
              <a:rPr sz="3036"/>
              <a:t>Chastity also means refraining from all sexual relations outside marriage.</a:t>
            </a:r>
            <a:br>
              <a:rPr sz="3036"/>
            </a:br>
          </a:p>
        </p:txBody>
      </p:sp>
      <p:sp>
        <p:nvSpPr>
          <p:cNvPr id="109" name="Shape 109"/>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Shape 111"/>
          <p:cNvSpPr/>
          <p:nvPr>
            <p:ph type="title"/>
          </p:nvPr>
        </p:nvSpPr>
        <p:spPr>
          <a:xfrm>
            <a:off x="698499" y="-1056"/>
            <a:ext cx="11595101" cy="2349501"/>
          </a:xfrm>
          <a:prstGeom prst="rect">
            <a:avLst/>
          </a:prstGeom>
        </p:spPr>
        <p:txBody>
          <a:bodyPr/>
          <a:lstStyle/>
          <a:p>
            <a:pPr lvl="0" defTabSz="560831">
              <a:defRPr spc="0" sz="1800">
                <a:solidFill>
                  <a:srgbClr val="000000"/>
                </a:solidFill>
              </a:defRPr>
            </a:pPr>
            <a:r>
              <a:rPr spc="57" sz="5760">
                <a:solidFill>
                  <a:srgbClr val="6E0500"/>
                </a:solidFill>
              </a:rPr>
              <a:t>How to Prepare the Soil of the Heart.</a:t>
            </a:r>
            <a:br>
              <a:rPr spc="57" sz="5760">
                <a:solidFill>
                  <a:srgbClr val="6E0500"/>
                </a:solidFill>
              </a:rPr>
            </a:br>
            <a:r>
              <a:rPr spc="38" sz="3839">
                <a:solidFill>
                  <a:srgbClr val="6E0500"/>
                </a:solidFill>
              </a:rPr>
              <a:t>Matthew 13:24-30</a:t>
            </a:r>
          </a:p>
        </p:txBody>
      </p:sp>
      <p:sp>
        <p:nvSpPr>
          <p:cNvPr id="112" name="Shape 112"/>
          <p:cNvSpPr/>
          <p:nvPr>
            <p:ph type="body" idx="1"/>
          </p:nvPr>
        </p:nvSpPr>
        <p:spPr>
          <a:xfrm>
            <a:off x="714174" y="2835073"/>
            <a:ext cx="11576452" cy="6083301"/>
          </a:xfrm>
          <a:prstGeom prst="rect">
            <a:avLst/>
          </a:prstGeom>
        </p:spPr>
        <p:txBody>
          <a:bodyPr anchor="t"/>
          <a:lstStyle/>
          <a:p>
            <a:pPr lvl="0" marL="0" indent="0" algn="ctr" defTabSz="578358">
              <a:spcBef>
                <a:spcPts val="3500"/>
              </a:spcBef>
              <a:buSzTx/>
              <a:buFontTx/>
              <a:buNone/>
              <a:defRPr sz="1800">
                <a:solidFill>
                  <a:srgbClr val="000000"/>
                </a:solidFill>
              </a:defRPr>
            </a:pPr>
            <a:r>
              <a:rPr b="1" sz="4356"/>
              <a:t>The Cardinal Virtue of Generosity -  overcoming Greed.</a:t>
            </a:r>
            <a:endParaRPr b="1" sz="4356"/>
          </a:p>
          <a:p>
            <a:pPr lvl="0" marL="0" indent="0" algn="ctr" defTabSz="578358">
              <a:spcBef>
                <a:spcPts val="3500"/>
              </a:spcBef>
              <a:buSzTx/>
              <a:buFontTx/>
              <a:buNone/>
              <a:defRPr sz="1800">
                <a:solidFill>
                  <a:srgbClr val="000000"/>
                </a:solidFill>
              </a:defRPr>
            </a:pPr>
            <a:r>
              <a:rPr sz="4356"/>
              <a:t>The right ordering of stewardship</a:t>
            </a:r>
            <a:endParaRPr sz="4356"/>
          </a:p>
          <a:p>
            <a:pPr lvl="0" marL="0" indent="0" defTabSz="578358">
              <a:spcBef>
                <a:spcPts val="3500"/>
              </a:spcBef>
              <a:buSzTx/>
              <a:buFontTx/>
              <a:buNone/>
              <a:defRPr sz="1800">
                <a:solidFill>
                  <a:srgbClr val="000000"/>
                </a:solidFill>
              </a:defRPr>
            </a:pPr>
            <a:r>
              <a:rPr sz="3564"/>
              <a:t>Generosity:</a:t>
            </a:r>
            <a:endParaRPr sz="3564"/>
          </a:p>
          <a:p>
            <a:pPr lvl="0" marL="0" indent="0" defTabSz="578358">
              <a:spcBef>
                <a:spcPts val="3500"/>
              </a:spcBef>
              <a:buSzTx/>
              <a:buFontTx/>
              <a:buNone/>
              <a:defRPr sz="1800">
                <a:solidFill>
                  <a:srgbClr val="000000"/>
                </a:solidFill>
              </a:defRPr>
            </a:pPr>
            <a:r>
              <a:rPr sz="3564"/>
              <a:t>James 1:27</a:t>
            </a:r>
            <a:br>
              <a:rPr sz="3564"/>
            </a:br>
            <a:r>
              <a:rPr sz="3564"/>
              <a:t>Proverbs 19:17</a:t>
            </a:r>
            <a:br>
              <a:rPr sz="3564"/>
            </a:br>
          </a:p>
        </p:txBody>
      </p:sp>
      <p:sp>
        <p:nvSpPr>
          <p:cNvPr id="113" name="Shape 113"/>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5" name="Shape 115"/>
          <p:cNvSpPr/>
          <p:nvPr>
            <p:ph type="title"/>
          </p:nvPr>
        </p:nvSpPr>
        <p:spPr>
          <a:xfrm>
            <a:off x="698499" y="-1056"/>
            <a:ext cx="11595101" cy="2349501"/>
          </a:xfrm>
          <a:prstGeom prst="rect">
            <a:avLst/>
          </a:prstGeom>
        </p:spPr>
        <p:txBody>
          <a:bodyPr/>
          <a:lstStyle/>
          <a:p>
            <a:pPr lvl="0" defTabSz="560831">
              <a:defRPr spc="0" sz="1800">
                <a:solidFill>
                  <a:srgbClr val="000000"/>
                </a:solidFill>
              </a:defRPr>
            </a:pPr>
            <a:r>
              <a:rPr spc="57" sz="5760">
                <a:solidFill>
                  <a:srgbClr val="6E0500"/>
                </a:solidFill>
              </a:rPr>
              <a:t>How to Prepare the Soil of the Heart.</a:t>
            </a:r>
            <a:br>
              <a:rPr spc="57" sz="5760">
                <a:solidFill>
                  <a:srgbClr val="6E0500"/>
                </a:solidFill>
              </a:rPr>
            </a:br>
            <a:r>
              <a:rPr spc="38" sz="3839">
                <a:solidFill>
                  <a:srgbClr val="6E0500"/>
                </a:solidFill>
              </a:rPr>
              <a:t>Matthew 13:24-30</a:t>
            </a:r>
          </a:p>
        </p:txBody>
      </p:sp>
      <p:sp>
        <p:nvSpPr>
          <p:cNvPr id="116" name="Shape 116"/>
          <p:cNvSpPr/>
          <p:nvPr>
            <p:ph type="body" idx="1"/>
          </p:nvPr>
        </p:nvSpPr>
        <p:spPr>
          <a:xfrm>
            <a:off x="714174" y="2835073"/>
            <a:ext cx="11576452" cy="6083301"/>
          </a:xfrm>
          <a:prstGeom prst="rect">
            <a:avLst/>
          </a:prstGeom>
        </p:spPr>
        <p:txBody>
          <a:bodyPr anchor="t"/>
          <a:lstStyle/>
          <a:p>
            <a:pPr lvl="0" marL="0" indent="0" algn="ctr" defTabSz="537463">
              <a:spcBef>
                <a:spcPts val="3300"/>
              </a:spcBef>
              <a:buSzTx/>
              <a:buFontTx/>
              <a:buNone/>
              <a:defRPr sz="1800">
                <a:solidFill>
                  <a:srgbClr val="000000"/>
                </a:solidFill>
              </a:defRPr>
            </a:pPr>
            <a:r>
              <a:rPr b="1" sz="4048"/>
              <a:t>Temperance </a:t>
            </a:r>
            <a:br>
              <a:rPr b="1" sz="4048"/>
            </a:br>
            <a:r>
              <a:rPr sz="4048"/>
              <a:t>overcoming Gluttony</a:t>
            </a:r>
            <a:endParaRPr b="1" sz="4048"/>
          </a:p>
          <a:p>
            <a:pPr lvl="0" marL="0" indent="0" algn="ctr" defTabSz="537463">
              <a:spcBef>
                <a:spcPts val="3300"/>
              </a:spcBef>
              <a:buSzTx/>
              <a:buFontTx/>
              <a:buNone/>
              <a:defRPr sz="1800">
                <a:solidFill>
                  <a:srgbClr val="000000"/>
                </a:solidFill>
              </a:defRPr>
            </a:pPr>
            <a:r>
              <a:rPr sz="4048"/>
              <a:t>Temperance = </a:t>
            </a:r>
            <a:r>
              <a:rPr b="1" sz="4048"/>
              <a:t>self restraint </a:t>
            </a:r>
            <a:r>
              <a:rPr sz="4048"/>
              <a:t>(preventing oneself from doing what one ought not to do) </a:t>
            </a:r>
            <a:r>
              <a:rPr b="1" sz="4048"/>
              <a:t>together with self control </a:t>
            </a:r>
            <a:r>
              <a:rPr sz="4048"/>
              <a:t>(doing what one ought without excess or disorder)</a:t>
            </a:r>
            <a:endParaRPr sz="4048"/>
          </a:p>
          <a:p>
            <a:pPr lvl="0" marL="0" indent="0" defTabSz="537463">
              <a:spcBef>
                <a:spcPts val="3300"/>
              </a:spcBef>
              <a:buSzTx/>
              <a:buFontTx/>
              <a:buNone/>
              <a:defRPr sz="1800">
                <a:solidFill>
                  <a:srgbClr val="000000"/>
                </a:solidFill>
              </a:defRPr>
            </a:pPr>
            <a:br>
              <a:rPr sz="3312"/>
            </a:br>
          </a:p>
        </p:txBody>
      </p:sp>
      <p:sp>
        <p:nvSpPr>
          <p:cNvPr id="117" name="Shape 117"/>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title"/>
          </p:nvPr>
        </p:nvSpPr>
        <p:spPr>
          <a:xfrm>
            <a:off x="698499" y="-1056"/>
            <a:ext cx="11595101" cy="2349501"/>
          </a:xfrm>
          <a:prstGeom prst="rect">
            <a:avLst/>
          </a:prstGeom>
        </p:spPr>
        <p:txBody>
          <a:bodyPr/>
          <a:lstStyle/>
          <a:p>
            <a:pPr lvl="0" defTabSz="560831">
              <a:defRPr spc="0" sz="1800">
                <a:solidFill>
                  <a:srgbClr val="000000"/>
                </a:solidFill>
              </a:defRPr>
            </a:pPr>
            <a:r>
              <a:rPr spc="57" sz="5760">
                <a:solidFill>
                  <a:srgbClr val="6E0500"/>
                </a:solidFill>
              </a:rPr>
              <a:t>How to Prepare the Soil of the Heart.</a:t>
            </a:r>
            <a:br>
              <a:rPr spc="57" sz="5760">
                <a:solidFill>
                  <a:srgbClr val="6E0500"/>
                </a:solidFill>
              </a:rPr>
            </a:br>
            <a:r>
              <a:rPr spc="38" sz="3839">
                <a:solidFill>
                  <a:srgbClr val="6E0500"/>
                </a:solidFill>
              </a:rPr>
              <a:t>Matthew 13:24-30</a:t>
            </a:r>
          </a:p>
        </p:txBody>
      </p:sp>
      <p:sp>
        <p:nvSpPr>
          <p:cNvPr id="120" name="Shape 120"/>
          <p:cNvSpPr/>
          <p:nvPr>
            <p:ph type="body" idx="1"/>
          </p:nvPr>
        </p:nvSpPr>
        <p:spPr>
          <a:xfrm>
            <a:off x="714174" y="2835073"/>
            <a:ext cx="11576452" cy="6083301"/>
          </a:xfrm>
          <a:prstGeom prst="rect">
            <a:avLst/>
          </a:prstGeom>
        </p:spPr>
        <p:txBody>
          <a:bodyPr anchor="t"/>
          <a:lstStyle/>
          <a:p>
            <a:pPr lvl="0" marL="0" indent="0" algn="ctr">
              <a:buSzTx/>
              <a:buFontTx/>
              <a:buNone/>
              <a:defRPr sz="1800">
                <a:solidFill>
                  <a:srgbClr val="000000"/>
                </a:solidFill>
              </a:defRPr>
            </a:pPr>
            <a:r>
              <a:rPr b="1" sz="4400"/>
              <a:t>Brotherly Love</a:t>
            </a:r>
            <a:br>
              <a:rPr b="1" sz="4400"/>
            </a:br>
            <a:r>
              <a:rPr sz="4400"/>
              <a:t>overcoming Envy.</a:t>
            </a:r>
            <a:endParaRPr b="1" sz="4400"/>
          </a:p>
          <a:p>
            <a:pPr lvl="0" marL="0" indent="0" algn="ctr">
              <a:buSzTx/>
              <a:buFontTx/>
              <a:buNone/>
              <a:defRPr sz="1800">
                <a:solidFill>
                  <a:srgbClr val="000000"/>
                </a:solidFill>
              </a:defRPr>
            </a:pPr>
            <a:r>
              <a:rPr sz="4400"/>
              <a:t>Brotherly love: voluntary sacrifice of self </a:t>
            </a:r>
            <a:br>
              <a:rPr sz="4400"/>
            </a:br>
            <a:r>
              <a:rPr sz="4400"/>
              <a:t>for the good of the other.</a:t>
            </a:r>
            <a:endParaRPr sz="4400"/>
          </a:p>
          <a:p>
            <a:pPr lvl="0" marL="0" indent="0">
              <a:buSzTx/>
              <a:buFontTx/>
              <a:buNone/>
              <a:defRPr sz="1800">
                <a:solidFill>
                  <a:srgbClr val="000000"/>
                </a:solidFill>
              </a:defRPr>
            </a:pPr>
            <a:r>
              <a:rPr sz="4400"/>
              <a:t>Romans 12:10</a:t>
            </a:r>
          </a:p>
        </p:txBody>
      </p:sp>
      <p:sp>
        <p:nvSpPr>
          <p:cNvPr id="121" name="Shape 121"/>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ph type="title"/>
          </p:nvPr>
        </p:nvSpPr>
        <p:spPr>
          <a:xfrm>
            <a:off x="698499" y="-1056"/>
            <a:ext cx="11595101" cy="2349501"/>
          </a:xfrm>
          <a:prstGeom prst="rect">
            <a:avLst/>
          </a:prstGeom>
        </p:spPr>
        <p:txBody>
          <a:bodyPr/>
          <a:lstStyle/>
          <a:p>
            <a:pPr lvl="0" defTabSz="560831">
              <a:defRPr spc="0" sz="1800">
                <a:solidFill>
                  <a:srgbClr val="000000"/>
                </a:solidFill>
              </a:defRPr>
            </a:pPr>
            <a:r>
              <a:rPr spc="57" sz="5760">
                <a:solidFill>
                  <a:srgbClr val="6E0500"/>
                </a:solidFill>
              </a:rPr>
              <a:t>How to Prepare the Soil of the Heart.</a:t>
            </a:r>
            <a:br>
              <a:rPr spc="57" sz="5760">
                <a:solidFill>
                  <a:srgbClr val="6E0500"/>
                </a:solidFill>
              </a:rPr>
            </a:br>
            <a:r>
              <a:rPr spc="38" sz="3839">
                <a:solidFill>
                  <a:srgbClr val="6E0500"/>
                </a:solidFill>
              </a:rPr>
              <a:t>Matthew 13:24-30</a:t>
            </a:r>
          </a:p>
        </p:txBody>
      </p:sp>
      <p:sp>
        <p:nvSpPr>
          <p:cNvPr id="124" name="Shape 124"/>
          <p:cNvSpPr/>
          <p:nvPr>
            <p:ph type="body" idx="1"/>
          </p:nvPr>
        </p:nvSpPr>
        <p:spPr>
          <a:xfrm>
            <a:off x="714174" y="2835073"/>
            <a:ext cx="11576452" cy="6083301"/>
          </a:xfrm>
          <a:prstGeom prst="rect">
            <a:avLst/>
          </a:prstGeom>
        </p:spPr>
        <p:txBody>
          <a:bodyPr anchor="t"/>
          <a:lstStyle/>
          <a:p>
            <a:pPr lvl="0" marL="0" indent="0" algn="ctr" defTabSz="554990">
              <a:spcBef>
                <a:spcPts val="3400"/>
              </a:spcBef>
              <a:buSzTx/>
              <a:buFontTx/>
              <a:buNone/>
              <a:defRPr sz="1800">
                <a:solidFill>
                  <a:srgbClr val="000000"/>
                </a:solidFill>
              </a:defRPr>
            </a:pPr>
            <a:r>
              <a:rPr b="1" sz="4180"/>
              <a:t>Meekness</a:t>
            </a:r>
            <a:br>
              <a:rPr b="1" sz="4180"/>
            </a:br>
            <a:r>
              <a:rPr sz="4180"/>
              <a:t>overcoming Wrath</a:t>
            </a:r>
            <a:endParaRPr b="1" sz="4180"/>
          </a:p>
          <a:p>
            <a:pPr lvl="0" marL="0" indent="0" algn="ctr" defTabSz="554990">
              <a:spcBef>
                <a:spcPts val="3400"/>
              </a:spcBef>
              <a:buSzTx/>
              <a:buFontTx/>
              <a:buNone/>
              <a:defRPr sz="1800">
                <a:solidFill>
                  <a:srgbClr val="000000"/>
                </a:solidFill>
              </a:defRPr>
            </a:pPr>
            <a:r>
              <a:rPr sz="4180"/>
              <a:t>Meekness: the quality of being utterly submitted to the will of God.</a:t>
            </a:r>
            <a:endParaRPr sz="4180"/>
          </a:p>
          <a:p>
            <a:pPr lvl="0" marL="0" indent="0" defTabSz="554990">
              <a:spcBef>
                <a:spcPts val="3400"/>
              </a:spcBef>
              <a:buSzTx/>
              <a:buFontTx/>
              <a:buNone/>
              <a:defRPr sz="1800">
                <a:solidFill>
                  <a:srgbClr val="000000"/>
                </a:solidFill>
              </a:defRPr>
            </a:pPr>
            <a:r>
              <a:rPr sz="3420"/>
              <a:t>1 Peter 3:4</a:t>
            </a:r>
            <a:br>
              <a:rPr sz="3420"/>
            </a:br>
            <a:r>
              <a:rPr sz="3420"/>
              <a:t>Titus 3:2</a:t>
            </a:r>
            <a:br>
              <a:rPr sz="3420"/>
            </a:br>
            <a:r>
              <a:rPr sz="3420"/>
              <a:t>Matthew 5:5 The meek shall inherit the earth...</a:t>
            </a:r>
            <a:br>
              <a:rPr sz="3420"/>
            </a:br>
          </a:p>
        </p:txBody>
      </p:sp>
      <p:sp>
        <p:nvSpPr>
          <p:cNvPr id="125" name="Shape 125"/>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Shape 127"/>
          <p:cNvSpPr/>
          <p:nvPr>
            <p:ph type="title"/>
          </p:nvPr>
        </p:nvSpPr>
        <p:spPr>
          <a:xfrm>
            <a:off x="698499" y="-1056"/>
            <a:ext cx="11595101" cy="2349501"/>
          </a:xfrm>
          <a:prstGeom prst="rect">
            <a:avLst/>
          </a:prstGeom>
        </p:spPr>
        <p:txBody>
          <a:bodyPr/>
          <a:lstStyle/>
          <a:p>
            <a:pPr lvl="0" defTabSz="560831">
              <a:defRPr spc="0" sz="1800">
                <a:solidFill>
                  <a:srgbClr val="000000"/>
                </a:solidFill>
              </a:defRPr>
            </a:pPr>
            <a:r>
              <a:rPr spc="57" sz="5760">
                <a:solidFill>
                  <a:srgbClr val="6E0500"/>
                </a:solidFill>
              </a:rPr>
              <a:t>How to Prepare the Soil of the Heart.</a:t>
            </a:r>
            <a:br>
              <a:rPr spc="57" sz="5760">
                <a:solidFill>
                  <a:srgbClr val="6E0500"/>
                </a:solidFill>
              </a:rPr>
            </a:br>
            <a:r>
              <a:rPr spc="38" sz="3839">
                <a:solidFill>
                  <a:srgbClr val="6E0500"/>
                </a:solidFill>
              </a:rPr>
              <a:t>Matthew 13:24-30</a:t>
            </a:r>
          </a:p>
        </p:txBody>
      </p:sp>
      <p:sp>
        <p:nvSpPr>
          <p:cNvPr id="128" name="Shape 128"/>
          <p:cNvSpPr/>
          <p:nvPr>
            <p:ph type="body" idx="1"/>
          </p:nvPr>
        </p:nvSpPr>
        <p:spPr>
          <a:xfrm>
            <a:off x="701474" y="2885873"/>
            <a:ext cx="11576452" cy="6083301"/>
          </a:xfrm>
          <a:prstGeom prst="rect">
            <a:avLst/>
          </a:prstGeom>
        </p:spPr>
        <p:txBody>
          <a:bodyPr anchor="t"/>
          <a:lstStyle/>
          <a:p>
            <a:pPr lvl="0" marL="0" indent="0" algn="ctr">
              <a:buSzTx/>
              <a:buFontTx/>
              <a:buNone/>
              <a:defRPr sz="1800">
                <a:solidFill>
                  <a:srgbClr val="000000"/>
                </a:solidFill>
              </a:defRPr>
            </a:pPr>
            <a:r>
              <a:rPr b="1" sz="4400"/>
              <a:t>Humility</a:t>
            </a:r>
            <a:br>
              <a:rPr b="1" sz="4400"/>
            </a:br>
            <a:r>
              <a:rPr sz="4400"/>
              <a:t>overcomes the sin of Pride</a:t>
            </a:r>
            <a:endParaRPr b="1" sz="4400"/>
          </a:p>
          <a:p>
            <a:pPr lvl="0" marL="0" indent="0" algn="ctr">
              <a:buSzTx/>
              <a:buFontTx/>
              <a:buNone/>
              <a:defRPr sz="1800">
                <a:solidFill>
                  <a:srgbClr val="000000"/>
                </a:solidFill>
              </a:defRPr>
            </a:pPr>
            <a:r>
              <a:rPr sz="4400"/>
              <a:t>Humility = a right view of oneself in light of God's perspective.</a:t>
            </a:r>
            <a:endParaRPr sz="4400"/>
          </a:p>
          <a:p>
            <a:pPr lvl="0" marL="0" indent="0">
              <a:buSzTx/>
              <a:buFontTx/>
              <a:buNone/>
              <a:defRPr sz="1800">
                <a:solidFill>
                  <a:srgbClr val="000000"/>
                </a:solidFill>
              </a:defRPr>
            </a:pPr>
            <a:r>
              <a:rPr sz="4400"/>
              <a:t>James 4:6</a:t>
            </a:r>
          </a:p>
        </p:txBody>
      </p:sp>
      <p:sp>
        <p:nvSpPr>
          <p:cNvPr id="129" name="Shape 129"/>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title"/>
          </p:nvPr>
        </p:nvSpPr>
        <p:spPr>
          <a:xfrm>
            <a:off x="698499" y="-1056"/>
            <a:ext cx="11595101" cy="2349501"/>
          </a:xfrm>
          <a:prstGeom prst="rect">
            <a:avLst/>
          </a:prstGeom>
        </p:spPr>
        <p:txBody>
          <a:bodyPr/>
          <a:lstStyle/>
          <a:p>
            <a:pPr lvl="0" defTabSz="560831">
              <a:defRPr spc="0" sz="1800">
                <a:solidFill>
                  <a:srgbClr val="000000"/>
                </a:solidFill>
              </a:defRPr>
            </a:pPr>
            <a:r>
              <a:rPr spc="57" sz="5760">
                <a:solidFill>
                  <a:srgbClr val="6E0500"/>
                </a:solidFill>
              </a:rPr>
              <a:t>How to Prepare the Soil of the Heart.</a:t>
            </a:r>
            <a:br>
              <a:rPr spc="57" sz="5760">
                <a:solidFill>
                  <a:srgbClr val="6E0500"/>
                </a:solidFill>
              </a:rPr>
            </a:br>
            <a:r>
              <a:rPr spc="38" sz="3839">
                <a:solidFill>
                  <a:srgbClr val="6E0500"/>
                </a:solidFill>
              </a:rPr>
              <a:t>Matthew 13:24-30</a:t>
            </a:r>
          </a:p>
        </p:txBody>
      </p:sp>
      <p:sp>
        <p:nvSpPr>
          <p:cNvPr id="132" name="Shape 132"/>
          <p:cNvSpPr/>
          <p:nvPr>
            <p:ph type="body" idx="1"/>
          </p:nvPr>
        </p:nvSpPr>
        <p:spPr>
          <a:xfrm>
            <a:off x="701474" y="2885873"/>
            <a:ext cx="11576452" cy="6083301"/>
          </a:xfrm>
          <a:prstGeom prst="rect">
            <a:avLst/>
          </a:prstGeom>
        </p:spPr>
        <p:txBody>
          <a:bodyPr anchor="t"/>
          <a:lstStyle/>
          <a:p>
            <a:pPr lvl="0" marL="0" indent="0" algn="ctr">
              <a:buSzTx/>
              <a:buFontTx/>
              <a:buNone/>
              <a:defRPr sz="1800">
                <a:solidFill>
                  <a:srgbClr val="000000"/>
                </a:solidFill>
              </a:defRPr>
            </a:pPr>
            <a:r>
              <a:rPr b="1" sz="4400"/>
              <a:t>Diligence </a:t>
            </a:r>
            <a:br>
              <a:rPr b="1" sz="4400"/>
            </a:br>
            <a:r>
              <a:rPr sz="4400"/>
              <a:t>overcomes the sin of sloth.</a:t>
            </a:r>
            <a:endParaRPr b="1" sz="4400"/>
          </a:p>
          <a:p>
            <a:pPr lvl="0" marL="0" indent="0" algn="ctr">
              <a:buSzTx/>
              <a:buFontTx/>
              <a:buNone/>
              <a:defRPr sz="1800">
                <a:solidFill>
                  <a:srgbClr val="000000"/>
                </a:solidFill>
              </a:defRPr>
            </a:pPr>
            <a:r>
              <a:rPr sz="4400"/>
              <a:t>Diligence = careful and persistent effort to perform all rightful duties</a:t>
            </a:r>
            <a:endParaRPr sz="4400"/>
          </a:p>
          <a:p>
            <a:pPr lvl="0" marL="0" indent="0">
              <a:buSzTx/>
              <a:buFontTx/>
              <a:buNone/>
              <a:defRPr sz="1800">
                <a:solidFill>
                  <a:srgbClr val="000000"/>
                </a:solidFill>
              </a:defRPr>
            </a:pPr>
            <a:r>
              <a:rPr sz="4400"/>
              <a:t>Proverbs 10:4 &amp; 13:4</a:t>
            </a:r>
            <a:br>
              <a:rPr sz="4400"/>
            </a:br>
            <a:r>
              <a:rPr sz="4400"/>
              <a:t>2 Peter 1:10</a:t>
            </a:r>
          </a:p>
        </p:txBody>
      </p:sp>
      <p:sp>
        <p:nvSpPr>
          <p:cNvPr id="133" name="Shape 133"/>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title"/>
          </p:nvPr>
        </p:nvSpPr>
        <p:spPr>
          <a:xfrm>
            <a:off x="698499" y="-1056"/>
            <a:ext cx="11595101" cy="2349501"/>
          </a:xfrm>
          <a:prstGeom prst="rect">
            <a:avLst/>
          </a:prstGeom>
        </p:spPr>
        <p:txBody>
          <a:bodyPr/>
          <a:lstStyle/>
          <a:p>
            <a:pPr lvl="0">
              <a:defRPr spc="0" sz="1800">
                <a:solidFill>
                  <a:srgbClr val="000000"/>
                </a:solidFill>
              </a:defRPr>
            </a:pPr>
            <a:r>
              <a:rPr spc="59" sz="6000">
                <a:solidFill>
                  <a:srgbClr val="6E0500"/>
                </a:solidFill>
              </a:rPr>
              <a:t>Parable # 2: Weeds and Wheat</a:t>
            </a:r>
            <a:br>
              <a:rPr spc="59" sz="6000">
                <a:solidFill>
                  <a:srgbClr val="6E0500"/>
                </a:solidFill>
              </a:rPr>
            </a:br>
            <a:r>
              <a:rPr spc="39" sz="4000">
                <a:solidFill>
                  <a:srgbClr val="6E0500"/>
                </a:solidFill>
              </a:rPr>
              <a:t>Matthew 13:24-30</a:t>
            </a:r>
          </a:p>
        </p:txBody>
      </p:sp>
      <p:sp>
        <p:nvSpPr>
          <p:cNvPr id="136" name="Shape 136"/>
          <p:cNvSpPr/>
          <p:nvPr>
            <p:ph type="body" idx="1"/>
          </p:nvPr>
        </p:nvSpPr>
        <p:spPr>
          <a:xfrm>
            <a:off x="714174" y="2073073"/>
            <a:ext cx="11576452" cy="6845301"/>
          </a:xfrm>
          <a:prstGeom prst="rect">
            <a:avLst/>
          </a:prstGeom>
        </p:spPr>
        <p:txBody>
          <a:bodyPr anchor="t"/>
          <a:lstStyle/>
          <a:p>
            <a:pPr lvl="0" marL="0" indent="0" defTabSz="572516">
              <a:spcBef>
                <a:spcPts val="3500"/>
              </a:spcBef>
              <a:buSzTx/>
              <a:buFontTx/>
              <a:buNone/>
              <a:defRPr sz="1800">
                <a:solidFill>
                  <a:srgbClr val="000000"/>
                </a:solidFill>
              </a:defRPr>
            </a:pPr>
            <a:r>
              <a:rPr b="1" sz="4312"/>
              <a:t>What does the wheat represent?</a:t>
            </a:r>
            <a:br>
              <a:rPr b="1" sz="4312"/>
            </a:br>
            <a:r>
              <a:rPr sz="4312"/>
              <a:t>	Humanity in its original planting was good and fruitful</a:t>
            </a:r>
            <a:endParaRPr sz="4312"/>
          </a:p>
          <a:p>
            <a:pPr lvl="0" marL="0" indent="0" defTabSz="572516">
              <a:spcBef>
                <a:spcPts val="3500"/>
              </a:spcBef>
              <a:buSzTx/>
              <a:buFontTx/>
              <a:buNone/>
              <a:defRPr sz="1800">
                <a:solidFill>
                  <a:srgbClr val="000000"/>
                </a:solidFill>
              </a:defRPr>
            </a:pPr>
            <a:r>
              <a:rPr b="1" sz="4312"/>
              <a:t>What do the weeds represent?</a:t>
            </a:r>
            <a:br>
              <a:rPr sz="4312"/>
            </a:br>
            <a:r>
              <a:rPr sz="4312"/>
              <a:t>	Humanity as infected with the disease of sin, which denies goodness and prevents fruitfulness</a:t>
            </a:r>
            <a:endParaRPr sz="4312"/>
          </a:p>
        </p:txBody>
      </p:sp>
      <p:sp>
        <p:nvSpPr>
          <p:cNvPr id="137" name="Shape 137"/>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title"/>
          </p:nvPr>
        </p:nvSpPr>
        <p:spPr>
          <a:xfrm>
            <a:off x="698499" y="-1056"/>
            <a:ext cx="11595101" cy="2349501"/>
          </a:xfrm>
          <a:prstGeom prst="rect">
            <a:avLst/>
          </a:prstGeom>
        </p:spPr>
        <p:txBody>
          <a:bodyPr/>
          <a:lstStyle/>
          <a:p>
            <a:pPr lvl="0">
              <a:defRPr spc="0" sz="1800">
                <a:solidFill>
                  <a:srgbClr val="000000"/>
                </a:solidFill>
              </a:defRPr>
            </a:pPr>
            <a:r>
              <a:rPr spc="59" sz="6000">
                <a:solidFill>
                  <a:srgbClr val="6E0500"/>
                </a:solidFill>
              </a:rPr>
              <a:t>Parable # 2: Weeds and Wheat</a:t>
            </a:r>
            <a:br>
              <a:rPr spc="59" sz="6000">
                <a:solidFill>
                  <a:srgbClr val="6E0500"/>
                </a:solidFill>
              </a:rPr>
            </a:br>
            <a:r>
              <a:rPr spc="39" sz="4000">
                <a:solidFill>
                  <a:srgbClr val="6E0500"/>
                </a:solidFill>
              </a:rPr>
              <a:t>Matthew 13:24-30</a:t>
            </a:r>
          </a:p>
        </p:txBody>
      </p:sp>
      <p:sp>
        <p:nvSpPr>
          <p:cNvPr id="140" name="Shape 140"/>
          <p:cNvSpPr/>
          <p:nvPr>
            <p:ph type="body" idx="1"/>
          </p:nvPr>
        </p:nvSpPr>
        <p:spPr>
          <a:xfrm>
            <a:off x="714174" y="2073073"/>
            <a:ext cx="11576452" cy="6845301"/>
          </a:xfrm>
          <a:prstGeom prst="rect">
            <a:avLst/>
          </a:prstGeom>
        </p:spPr>
        <p:txBody>
          <a:bodyPr anchor="t"/>
          <a:lstStyle/>
          <a:p>
            <a:pPr lvl="0" marL="0" indent="0" defTabSz="572516">
              <a:spcBef>
                <a:spcPts val="3500"/>
              </a:spcBef>
              <a:buSzTx/>
              <a:buFontTx/>
              <a:buNone/>
              <a:defRPr sz="1800">
                <a:solidFill>
                  <a:srgbClr val="000000"/>
                </a:solidFill>
              </a:defRPr>
            </a:pPr>
            <a:r>
              <a:rPr sz="4312"/>
              <a:t>On what basis do the servants wish to judge between wheat and weed? Outward appearance</a:t>
            </a:r>
            <a:endParaRPr sz="4312"/>
          </a:p>
          <a:p>
            <a:pPr lvl="0" marL="0" indent="0" defTabSz="572516">
              <a:spcBef>
                <a:spcPts val="3500"/>
              </a:spcBef>
              <a:buSzTx/>
              <a:buFontTx/>
              <a:buNone/>
              <a:defRPr sz="1800">
                <a:solidFill>
                  <a:srgbClr val="000000"/>
                </a:solidFill>
              </a:defRPr>
            </a:pPr>
            <a:r>
              <a:rPr sz="4312"/>
              <a:t>On what basis does the householder judge between wheat and weed? actual fruit!</a:t>
            </a:r>
            <a:endParaRPr sz="4312"/>
          </a:p>
          <a:p>
            <a:pPr lvl="0" marL="0" indent="0" defTabSz="572516">
              <a:spcBef>
                <a:spcPts val="3500"/>
              </a:spcBef>
              <a:buSzTx/>
              <a:buFontTx/>
              <a:buNone/>
              <a:defRPr sz="1800">
                <a:solidFill>
                  <a:srgbClr val="000000"/>
                </a:solidFill>
              </a:defRPr>
            </a:pPr>
            <a:r>
              <a:rPr sz="4312"/>
              <a:t>Therefore, on what basis will we be judged as good or evil? Not by appearance but by the substantive actions of our lives.</a:t>
            </a:r>
          </a:p>
        </p:txBody>
      </p:sp>
      <p:sp>
        <p:nvSpPr>
          <p:cNvPr id="141" name="Shape 141"/>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title"/>
          </p:nvPr>
        </p:nvSpPr>
        <p:spPr>
          <a:xfrm>
            <a:off x="698499" y="-1056"/>
            <a:ext cx="11595101" cy="2349501"/>
          </a:xfrm>
          <a:prstGeom prst="rect">
            <a:avLst/>
          </a:prstGeom>
        </p:spPr>
        <p:txBody>
          <a:bodyPr/>
          <a:lstStyle/>
          <a:p>
            <a:pPr lvl="0">
              <a:defRPr spc="0" sz="1800">
                <a:solidFill>
                  <a:srgbClr val="000000"/>
                </a:solidFill>
              </a:defRPr>
            </a:pPr>
            <a:r>
              <a:rPr spc="59" sz="6000">
                <a:solidFill>
                  <a:srgbClr val="6E0500"/>
                </a:solidFill>
              </a:rPr>
              <a:t>Parable # 2: Weeds and Wheat</a:t>
            </a:r>
            <a:br>
              <a:rPr spc="59" sz="6000">
                <a:solidFill>
                  <a:srgbClr val="6E0500"/>
                </a:solidFill>
              </a:rPr>
            </a:br>
            <a:r>
              <a:rPr spc="39" sz="4000">
                <a:solidFill>
                  <a:srgbClr val="6E0500"/>
                </a:solidFill>
              </a:rPr>
              <a:t>Matthew 13:24-30</a:t>
            </a:r>
          </a:p>
        </p:txBody>
      </p:sp>
      <p:sp>
        <p:nvSpPr>
          <p:cNvPr id="144" name="Shape 144"/>
          <p:cNvSpPr/>
          <p:nvPr>
            <p:ph type="body" idx="1"/>
          </p:nvPr>
        </p:nvSpPr>
        <p:spPr>
          <a:xfrm>
            <a:off x="714174" y="2073073"/>
            <a:ext cx="11576452" cy="1079501"/>
          </a:xfrm>
          <a:prstGeom prst="rect">
            <a:avLst/>
          </a:prstGeom>
        </p:spPr>
        <p:txBody>
          <a:bodyPr anchor="t"/>
          <a:lstStyle>
            <a:lvl1pPr marL="0" indent="0">
              <a:buSzTx/>
              <a:buFontTx/>
              <a:buNone/>
              <a:defRPr sz="4400">
                <a:solidFill>
                  <a:srgbClr val="000000"/>
                </a:solidFill>
              </a:defRPr>
            </a:lvl1pPr>
          </a:lstStyle>
          <a:p>
            <a:pPr lvl="0">
              <a:defRPr sz="1800"/>
            </a:pPr>
            <a:r>
              <a:rPr sz="4400"/>
              <a:t>So what is the "fruit" God looks to find in us?</a:t>
            </a:r>
          </a:p>
        </p:txBody>
      </p:sp>
      <p:sp>
        <p:nvSpPr>
          <p:cNvPr id="145" name="Shape 145"/>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pic>
        <p:nvPicPr>
          <p:cNvPr id="146" name="fruitspirit.jpg"/>
          <p:cNvPicPr/>
          <p:nvPr/>
        </p:nvPicPr>
        <p:blipFill>
          <a:blip r:embed="rId2">
            <a:extLst/>
          </a:blip>
          <a:stretch>
            <a:fillRect/>
          </a:stretch>
        </p:blipFill>
        <p:spPr>
          <a:xfrm>
            <a:off x="971343" y="2986883"/>
            <a:ext cx="4787901" cy="6197930"/>
          </a:xfrm>
          <a:prstGeom prst="rect">
            <a:avLst/>
          </a:prstGeom>
          <a:ln w="12700">
            <a:miter lim="400000"/>
          </a:ln>
        </p:spPr>
      </p:pic>
      <p:pic>
        <p:nvPicPr>
          <p:cNvPr id="147" name="worksofmercy.jpg"/>
          <p:cNvPicPr/>
          <p:nvPr/>
        </p:nvPicPr>
        <p:blipFill>
          <a:blip r:embed="rId3">
            <a:extLst/>
          </a:blip>
          <a:stretch>
            <a:fillRect/>
          </a:stretch>
        </p:blipFill>
        <p:spPr>
          <a:xfrm>
            <a:off x="7048500" y="2984500"/>
            <a:ext cx="4229100" cy="6164451"/>
          </a:xfrm>
          <a:prstGeom prst="rect">
            <a:avLst/>
          </a:prstGeom>
          <a:ln w="12700">
            <a:miter lim="400000"/>
          </a:ln>
        </p:spPr>
      </p:pic>
    </p:spTree>
  </p:cSld>
  <p:clrMapOvr>
    <a:masterClrMapping/>
  </p:clrMapOvr>
  <p:transition spd="slow" advClick="1">
    <p:dissolve/>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 name="Shape 43"/>
          <p:cNvSpPr/>
          <p:nvPr>
            <p:ph type="title"/>
          </p:nvPr>
        </p:nvSpPr>
        <p:spPr>
          <a:xfrm>
            <a:off x="698499" y="-1056"/>
            <a:ext cx="11595101" cy="2349501"/>
          </a:xfrm>
          <a:prstGeom prst="rect">
            <a:avLst/>
          </a:prstGeom>
        </p:spPr>
        <p:txBody>
          <a:bodyPr/>
          <a:lstStyle/>
          <a:p>
            <a:pPr lvl="0">
              <a:defRPr spc="0" sz="1800">
                <a:solidFill>
                  <a:srgbClr val="000000"/>
                </a:solidFill>
              </a:defRPr>
            </a:pPr>
            <a:r>
              <a:rPr spc="59" sz="6000">
                <a:solidFill>
                  <a:srgbClr val="6E0500"/>
                </a:solidFill>
              </a:rPr>
              <a:t>Parable # 1: The Sower</a:t>
            </a:r>
            <a:br>
              <a:rPr spc="59" sz="6000">
                <a:solidFill>
                  <a:srgbClr val="6E0500"/>
                </a:solidFill>
              </a:rPr>
            </a:br>
            <a:r>
              <a:rPr spc="39" sz="4000">
                <a:solidFill>
                  <a:srgbClr val="6E0500"/>
                </a:solidFill>
              </a:rPr>
              <a:t>Matthew 13:1-23</a:t>
            </a:r>
          </a:p>
        </p:txBody>
      </p:sp>
      <p:sp>
        <p:nvSpPr>
          <p:cNvPr id="44" name="Shape 44"/>
          <p:cNvSpPr/>
          <p:nvPr>
            <p:ph type="body" idx="1"/>
          </p:nvPr>
        </p:nvSpPr>
        <p:spPr>
          <a:xfrm>
            <a:off x="714174" y="2073073"/>
            <a:ext cx="11576452" cy="6845301"/>
          </a:xfrm>
          <a:prstGeom prst="rect">
            <a:avLst/>
          </a:prstGeom>
        </p:spPr>
        <p:txBody>
          <a:bodyPr anchor="t"/>
          <a:lstStyle/>
          <a:p>
            <a:pPr lvl="0" marL="0" indent="0">
              <a:buSzTx/>
              <a:buFontTx/>
              <a:buNone/>
              <a:defRPr sz="1800">
                <a:solidFill>
                  <a:srgbClr val="000000"/>
                </a:solidFill>
              </a:defRPr>
            </a:pPr>
            <a:r>
              <a:rPr sz="4400"/>
              <a:t>1. The Parable of the sower, the seed, the land, and the yield.</a:t>
            </a:r>
            <a:endParaRPr sz="4400"/>
          </a:p>
          <a:p>
            <a:pPr lvl="0" marL="0" indent="0">
              <a:buSzTx/>
              <a:buFontTx/>
              <a:buNone/>
              <a:defRPr sz="1800">
                <a:solidFill>
                  <a:srgbClr val="000000"/>
                </a:solidFill>
              </a:defRPr>
            </a:pPr>
            <a:r>
              <a:rPr sz="4400"/>
              <a:t>2. The purpose of Parables: to reveal and to conceal.</a:t>
            </a:r>
            <a:endParaRPr sz="4400"/>
          </a:p>
          <a:p>
            <a:pPr lvl="0" marL="0" indent="0">
              <a:buSzTx/>
              <a:buFontTx/>
              <a:buNone/>
              <a:defRPr sz="1800">
                <a:solidFill>
                  <a:srgbClr val="000000"/>
                </a:solidFill>
              </a:defRPr>
            </a:pPr>
            <a:r>
              <a:rPr sz="4400"/>
              <a:t>3. The meaning of this parable: The Father, the Son, the human heart and fruits of righteousness.</a:t>
            </a:r>
          </a:p>
        </p:txBody>
      </p:sp>
      <p:sp>
        <p:nvSpPr>
          <p:cNvPr id="45" name="Shape 45"/>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title"/>
          </p:nvPr>
        </p:nvSpPr>
        <p:spPr>
          <a:xfrm>
            <a:off x="698499" y="-1056"/>
            <a:ext cx="11595101" cy="2349501"/>
          </a:xfrm>
          <a:prstGeom prst="rect">
            <a:avLst/>
          </a:prstGeom>
        </p:spPr>
        <p:txBody>
          <a:bodyPr/>
          <a:lstStyle/>
          <a:p>
            <a:pPr lvl="0">
              <a:defRPr spc="0" sz="1800">
                <a:solidFill>
                  <a:srgbClr val="000000"/>
                </a:solidFill>
              </a:defRPr>
            </a:pPr>
            <a:r>
              <a:rPr spc="59" sz="6000">
                <a:solidFill>
                  <a:srgbClr val="6E0500"/>
                </a:solidFill>
              </a:rPr>
              <a:t>Parable # 2: Weeds and Wheat</a:t>
            </a:r>
            <a:br>
              <a:rPr spc="59" sz="6000">
                <a:solidFill>
                  <a:srgbClr val="6E0500"/>
                </a:solidFill>
              </a:rPr>
            </a:br>
            <a:r>
              <a:rPr spc="39" sz="4000">
                <a:solidFill>
                  <a:srgbClr val="6E0500"/>
                </a:solidFill>
              </a:rPr>
              <a:t>Matthew 13:24-30</a:t>
            </a:r>
          </a:p>
        </p:txBody>
      </p:sp>
      <p:sp>
        <p:nvSpPr>
          <p:cNvPr id="150" name="Shape 150"/>
          <p:cNvSpPr/>
          <p:nvPr>
            <p:ph type="body" idx="1"/>
          </p:nvPr>
        </p:nvSpPr>
        <p:spPr>
          <a:xfrm>
            <a:off x="714174" y="2073073"/>
            <a:ext cx="11576452" cy="6845301"/>
          </a:xfrm>
          <a:prstGeom prst="rect">
            <a:avLst/>
          </a:prstGeom>
        </p:spPr>
        <p:txBody>
          <a:bodyPr anchor="t"/>
          <a:lstStyle/>
          <a:p>
            <a:pPr lvl="0" marL="0" indent="0">
              <a:buSzTx/>
              <a:buFontTx/>
              <a:buNone/>
              <a:defRPr sz="1800">
                <a:solidFill>
                  <a:srgbClr val="000000"/>
                </a:solidFill>
              </a:defRPr>
            </a:pPr>
            <a:r>
              <a:rPr sz="4400"/>
              <a:t>When is the judgment given? Harvest. </a:t>
            </a:r>
            <a:endParaRPr sz="4400"/>
          </a:p>
          <a:p>
            <a:pPr lvl="0" marL="0" indent="0">
              <a:buSzTx/>
              <a:buFontTx/>
              <a:buNone/>
              <a:defRPr sz="1800">
                <a:solidFill>
                  <a:srgbClr val="000000"/>
                </a:solidFill>
              </a:defRPr>
            </a:pPr>
            <a:r>
              <a:rPr sz="4400"/>
              <a:t>Who executes the judgment once rendered?</a:t>
            </a:r>
            <a:br>
              <a:rPr sz="4400"/>
            </a:br>
            <a:r>
              <a:rPr sz="4400"/>
              <a:t>The Reapers.</a:t>
            </a:r>
            <a:endParaRPr sz="4400"/>
          </a:p>
        </p:txBody>
      </p:sp>
      <p:sp>
        <p:nvSpPr>
          <p:cNvPr id="151" name="Shape 151"/>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ph type="title"/>
          </p:nvPr>
        </p:nvSpPr>
        <p:spPr>
          <a:xfrm>
            <a:off x="698499" y="-1056"/>
            <a:ext cx="11595101" cy="2349501"/>
          </a:xfrm>
          <a:prstGeom prst="rect">
            <a:avLst/>
          </a:prstGeom>
        </p:spPr>
        <p:txBody>
          <a:bodyPr/>
          <a:lstStyle/>
          <a:p>
            <a:pPr lvl="0">
              <a:defRPr spc="0" sz="1800">
                <a:solidFill>
                  <a:srgbClr val="000000"/>
                </a:solidFill>
              </a:defRPr>
            </a:pPr>
            <a:r>
              <a:rPr spc="59" sz="6000">
                <a:solidFill>
                  <a:srgbClr val="6E0500"/>
                </a:solidFill>
              </a:rPr>
              <a:t>Parable # 3: Mustard Seed</a:t>
            </a:r>
            <a:br>
              <a:rPr spc="59" sz="6000">
                <a:solidFill>
                  <a:srgbClr val="6E0500"/>
                </a:solidFill>
              </a:rPr>
            </a:br>
            <a:r>
              <a:rPr spc="39" sz="4000">
                <a:solidFill>
                  <a:srgbClr val="6E0500"/>
                </a:solidFill>
              </a:rPr>
              <a:t>Matthew 13:31-32</a:t>
            </a:r>
          </a:p>
        </p:txBody>
      </p:sp>
      <p:sp>
        <p:nvSpPr>
          <p:cNvPr id="154" name="Shape 154"/>
          <p:cNvSpPr/>
          <p:nvPr>
            <p:ph type="body" idx="1"/>
          </p:nvPr>
        </p:nvSpPr>
        <p:spPr>
          <a:xfrm>
            <a:off x="714174" y="2073073"/>
            <a:ext cx="11576452" cy="6845301"/>
          </a:xfrm>
          <a:prstGeom prst="rect">
            <a:avLst/>
          </a:prstGeom>
        </p:spPr>
        <p:txBody>
          <a:bodyPr anchor="t"/>
          <a:lstStyle>
            <a:lvl1pPr marL="0" indent="0">
              <a:buSzTx/>
              <a:buFontTx/>
              <a:buNone/>
              <a:defRPr sz="4400">
                <a:solidFill>
                  <a:srgbClr val="000000"/>
                </a:solidFill>
              </a:defRPr>
            </a:lvl1pPr>
          </a:lstStyle>
          <a:p>
            <a:pPr lvl="0">
              <a:defRPr sz="1800"/>
            </a:pPr>
            <a:r>
              <a:rPr sz="4400"/>
              <a:t>This parable emphasizes the great things which will come from the faith of the tiny church - twelve Apostles and one of them a traitor, will become a resting place for the people (birds) of every nation.</a:t>
            </a:r>
          </a:p>
        </p:txBody>
      </p:sp>
      <p:sp>
        <p:nvSpPr>
          <p:cNvPr id="155" name="Shape 155"/>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ph type="title"/>
          </p:nvPr>
        </p:nvSpPr>
        <p:spPr>
          <a:xfrm>
            <a:off x="698499" y="-1056"/>
            <a:ext cx="11595101" cy="2349501"/>
          </a:xfrm>
          <a:prstGeom prst="rect">
            <a:avLst/>
          </a:prstGeom>
        </p:spPr>
        <p:txBody>
          <a:bodyPr/>
          <a:lstStyle/>
          <a:p>
            <a:pPr lvl="0">
              <a:defRPr spc="0" sz="1800">
                <a:solidFill>
                  <a:srgbClr val="000000"/>
                </a:solidFill>
              </a:defRPr>
            </a:pPr>
            <a:r>
              <a:rPr spc="59" sz="6000">
                <a:solidFill>
                  <a:srgbClr val="6E0500"/>
                </a:solidFill>
              </a:rPr>
              <a:t>Parable #4: Leaven</a:t>
            </a:r>
            <a:endParaRPr spc="59" sz="6000">
              <a:solidFill>
                <a:srgbClr val="6E0500"/>
              </a:solidFill>
            </a:endParaRPr>
          </a:p>
          <a:p>
            <a:pPr lvl="0">
              <a:defRPr spc="0" sz="1800">
                <a:solidFill>
                  <a:srgbClr val="000000"/>
                </a:solidFill>
              </a:defRPr>
            </a:pPr>
            <a:r>
              <a:rPr spc="39" sz="4000">
                <a:solidFill>
                  <a:srgbClr val="6E0500"/>
                </a:solidFill>
              </a:rPr>
              <a:t>Matthew 13:33</a:t>
            </a:r>
          </a:p>
        </p:txBody>
      </p:sp>
      <p:sp>
        <p:nvSpPr>
          <p:cNvPr id="158" name="Shape 158"/>
          <p:cNvSpPr/>
          <p:nvPr>
            <p:ph type="body" idx="1"/>
          </p:nvPr>
        </p:nvSpPr>
        <p:spPr>
          <a:xfrm>
            <a:off x="714174" y="2073073"/>
            <a:ext cx="11576452" cy="6845301"/>
          </a:xfrm>
          <a:prstGeom prst="rect">
            <a:avLst/>
          </a:prstGeom>
        </p:spPr>
        <p:txBody>
          <a:bodyPr anchor="t"/>
          <a:lstStyle>
            <a:lvl1pPr marL="0" indent="0">
              <a:buSzTx/>
              <a:buFontTx/>
              <a:buNone/>
              <a:defRPr sz="4400">
                <a:solidFill>
                  <a:srgbClr val="000000"/>
                </a:solidFill>
              </a:defRPr>
            </a:lvl1pPr>
          </a:lstStyle>
          <a:p>
            <a:pPr lvl="0">
              <a:defRPr sz="1800"/>
            </a:pPr>
            <a:r>
              <a:rPr sz="4400"/>
              <a:t>Leavening agents cause flour to rise when cooking. Most commonly, Baking Soda, baking powder or yeast may be used. Bakers know that once these rising agents have been added to flour it can't be removes. It effects the entire batch. Likewise, when the world is invaded by the Kingdom of God, the world will be changed, never to be the same again.</a:t>
            </a:r>
          </a:p>
        </p:txBody>
      </p:sp>
      <p:sp>
        <p:nvSpPr>
          <p:cNvPr id="159" name="Shape 159"/>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title"/>
          </p:nvPr>
        </p:nvSpPr>
        <p:spPr>
          <a:xfrm>
            <a:off x="698499" y="-1056"/>
            <a:ext cx="11595101" cy="2349501"/>
          </a:xfrm>
          <a:prstGeom prst="rect">
            <a:avLst/>
          </a:prstGeom>
        </p:spPr>
        <p:txBody>
          <a:bodyPr/>
          <a:lstStyle/>
          <a:p>
            <a:pPr lvl="0">
              <a:defRPr spc="0" sz="1800">
                <a:solidFill>
                  <a:srgbClr val="000000"/>
                </a:solidFill>
              </a:defRPr>
            </a:pPr>
            <a:r>
              <a:rPr spc="59" sz="6000">
                <a:solidFill>
                  <a:srgbClr val="6E0500"/>
                </a:solidFill>
              </a:rPr>
              <a:t>Why Does Jesus Use Parables? </a:t>
            </a:r>
            <a:r>
              <a:rPr spc="39" sz="4000">
                <a:solidFill>
                  <a:srgbClr val="6E0500"/>
                </a:solidFill>
              </a:rPr>
              <a:t>Matthew 13:34-35</a:t>
            </a:r>
          </a:p>
        </p:txBody>
      </p:sp>
      <p:sp>
        <p:nvSpPr>
          <p:cNvPr id="162" name="Shape 162"/>
          <p:cNvSpPr/>
          <p:nvPr>
            <p:ph type="body" idx="1"/>
          </p:nvPr>
        </p:nvSpPr>
        <p:spPr>
          <a:xfrm>
            <a:off x="714174" y="2073073"/>
            <a:ext cx="11576452" cy="6845301"/>
          </a:xfrm>
          <a:prstGeom prst="rect">
            <a:avLst/>
          </a:prstGeom>
        </p:spPr>
        <p:txBody>
          <a:bodyPr anchor="t"/>
          <a:lstStyle/>
          <a:p>
            <a:pPr lvl="0" marL="0" indent="0">
              <a:buSzTx/>
              <a:buFontTx/>
              <a:buNone/>
              <a:defRPr sz="1800">
                <a:solidFill>
                  <a:srgbClr val="000000"/>
                </a:solidFill>
              </a:defRPr>
            </a:pPr>
            <a:r>
              <a:rPr sz="4400"/>
              <a:t>To confuse us?</a:t>
            </a:r>
            <a:endParaRPr sz="4400"/>
          </a:p>
          <a:p>
            <a:pPr lvl="0" marL="0" indent="0">
              <a:buSzTx/>
              <a:buFontTx/>
              <a:buNone/>
              <a:defRPr sz="1800">
                <a:solidFill>
                  <a:srgbClr val="000000"/>
                </a:solidFill>
              </a:defRPr>
            </a:pPr>
            <a:r>
              <a:rPr sz="4400"/>
              <a:t>To make Profound things understandable?</a:t>
            </a:r>
            <a:endParaRPr sz="4400"/>
          </a:p>
          <a:p>
            <a:pPr lvl="0" marL="0" indent="0">
              <a:buSzTx/>
              <a:buFontTx/>
              <a:buNone/>
              <a:defRPr sz="1800">
                <a:solidFill>
                  <a:srgbClr val="000000"/>
                </a:solidFill>
              </a:defRPr>
            </a:pPr>
            <a:r>
              <a:rPr sz="4400"/>
              <a:t>To fulfill prophecy? (Matthew's great concern)</a:t>
            </a:r>
            <a:endParaRPr sz="4400"/>
          </a:p>
          <a:p>
            <a:pPr lvl="0" marL="0" indent="0">
              <a:buSzTx/>
              <a:buFontTx/>
              <a:buNone/>
              <a:defRPr sz="1800">
                <a:solidFill>
                  <a:srgbClr val="000000"/>
                </a:solidFill>
              </a:defRPr>
            </a:pPr>
            <a:r>
              <a:rPr sz="4400"/>
              <a:t>To confound the worldly wise?</a:t>
            </a:r>
            <a:endParaRPr sz="4400"/>
          </a:p>
        </p:txBody>
      </p:sp>
      <p:sp>
        <p:nvSpPr>
          <p:cNvPr id="163" name="Shape 163"/>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Shape 165"/>
          <p:cNvSpPr/>
          <p:nvPr>
            <p:ph type="title"/>
          </p:nvPr>
        </p:nvSpPr>
        <p:spPr>
          <a:xfrm>
            <a:off x="698499" y="-1056"/>
            <a:ext cx="11595101" cy="2349501"/>
          </a:xfrm>
          <a:prstGeom prst="rect">
            <a:avLst/>
          </a:prstGeom>
        </p:spPr>
        <p:txBody>
          <a:bodyPr/>
          <a:lstStyle/>
          <a:p>
            <a:pPr lvl="0">
              <a:defRPr spc="0" sz="1800">
                <a:solidFill>
                  <a:srgbClr val="000000"/>
                </a:solidFill>
              </a:defRPr>
            </a:pPr>
            <a:r>
              <a:rPr spc="59" sz="6000">
                <a:solidFill>
                  <a:srgbClr val="6E0500"/>
                </a:solidFill>
              </a:rPr>
              <a:t>Jesus Explains the Weeds</a:t>
            </a:r>
            <a:br>
              <a:rPr spc="59" sz="6000">
                <a:solidFill>
                  <a:srgbClr val="6E0500"/>
                </a:solidFill>
              </a:rPr>
            </a:br>
            <a:r>
              <a:rPr spc="39" sz="4000">
                <a:solidFill>
                  <a:srgbClr val="6E0500"/>
                </a:solidFill>
              </a:rPr>
              <a:t>Matthew 13:34-35</a:t>
            </a:r>
          </a:p>
        </p:txBody>
      </p:sp>
      <p:sp>
        <p:nvSpPr>
          <p:cNvPr id="166" name="Shape 166"/>
          <p:cNvSpPr/>
          <p:nvPr>
            <p:ph type="body" idx="1"/>
          </p:nvPr>
        </p:nvSpPr>
        <p:spPr>
          <a:xfrm>
            <a:off x="714174" y="2073073"/>
            <a:ext cx="11576452" cy="6845301"/>
          </a:xfrm>
          <a:prstGeom prst="rect">
            <a:avLst/>
          </a:prstGeom>
        </p:spPr>
        <p:txBody>
          <a:bodyPr anchor="t"/>
          <a:lstStyle/>
          <a:p>
            <a:pPr lvl="0" marL="0" indent="0">
              <a:buSzTx/>
              <a:buFontTx/>
              <a:buNone/>
              <a:defRPr sz="1800">
                <a:solidFill>
                  <a:srgbClr val="000000"/>
                </a:solidFill>
              </a:defRPr>
            </a:pPr>
            <a:r>
              <a:rPr sz="4400"/>
              <a:t>The sower is the Son of Man</a:t>
            </a:r>
            <a:br>
              <a:rPr sz="4400"/>
            </a:br>
            <a:r>
              <a:rPr sz="4400"/>
              <a:t>The field is the world</a:t>
            </a:r>
            <a:br>
              <a:rPr sz="4400"/>
            </a:br>
            <a:r>
              <a:rPr sz="4400"/>
              <a:t>The good seed are the sons of the kingdom</a:t>
            </a:r>
            <a:br>
              <a:rPr sz="4400"/>
            </a:br>
            <a:r>
              <a:rPr sz="4400"/>
              <a:t>The weeds are the sons of the evil one</a:t>
            </a:r>
            <a:br>
              <a:rPr sz="4400"/>
            </a:br>
            <a:r>
              <a:rPr sz="4400"/>
              <a:t>The enemy who sowed themis the devil</a:t>
            </a:r>
            <a:br>
              <a:rPr sz="4400"/>
            </a:br>
            <a:r>
              <a:rPr sz="4400"/>
              <a:t>The harvest is the close of the age</a:t>
            </a:r>
            <a:br>
              <a:rPr sz="4400"/>
            </a:br>
            <a:r>
              <a:rPr sz="4400"/>
              <a:t>The reapers are the angels</a:t>
            </a:r>
            <a:br>
              <a:rPr sz="4400"/>
            </a:br>
            <a:r>
              <a:rPr sz="4400"/>
              <a:t>Judgement is based on sin and evildoing</a:t>
            </a:r>
            <a:br>
              <a:rPr sz="4400"/>
            </a:br>
            <a:r>
              <a:rPr sz="4400"/>
              <a:t>The furnace of fire is Gehenna (eternal hell)</a:t>
            </a:r>
          </a:p>
        </p:txBody>
      </p:sp>
      <p:sp>
        <p:nvSpPr>
          <p:cNvPr id="167" name="Shape 167"/>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title"/>
          </p:nvPr>
        </p:nvSpPr>
        <p:spPr>
          <a:xfrm>
            <a:off x="698499" y="-1056"/>
            <a:ext cx="11595101" cy="2349501"/>
          </a:xfrm>
          <a:prstGeom prst="rect">
            <a:avLst/>
          </a:prstGeom>
        </p:spPr>
        <p:txBody>
          <a:bodyPr/>
          <a:lstStyle/>
          <a:p>
            <a:pPr lvl="0">
              <a:defRPr spc="0" sz="1800">
                <a:solidFill>
                  <a:srgbClr val="000000"/>
                </a:solidFill>
              </a:defRPr>
            </a:pPr>
            <a:r>
              <a:rPr spc="59" sz="6000">
                <a:solidFill>
                  <a:srgbClr val="6E0500"/>
                </a:solidFill>
              </a:rPr>
              <a:t>Three Parables of the Kingdom</a:t>
            </a:r>
            <a:br>
              <a:rPr spc="59" sz="6000">
                <a:solidFill>
                  <a:srgbClr val="6E0500"/>
                </a:solidFill>
              </a:rPr>
            </a:br>
            <a:r>
              <a:rPr spc="39" sz="4000">
                <a:solidFill>
                  <a:srgbClr val="6E0500"/>
                </a:solidFill>
              </a:rPr>
              <a:t>Matthew 13:44-50</a:t>
            </a:r>
          </a:p>
        </p:txBody>
      </p:sp>
      <p:sp>
        <p:nvSpPr>
          <p:cNvPr id="170" name="Shape 170"/>
          <p:cNvSpPr/>
          <p:nvPr>
            <p:ph type="body" idx="1"/>
          </p:nvPr>
        </p:nvSpPr>
        <p:spPr>
          <a:xfrm>
            <a:off x="714174" y="2073073"/>
            <a:ext cx="11576452" cy="6845301"/>
          </a:xfrm>
          <a:prstGeom prst="rect">
            <a:avLst/>
          </a:prstGeom>
        </p:spPr>
        <p:txBody>
          <a:bodyPr anchor="t"/>
          <a:lstStyle/>
          <a:p>
            <a:pPr lvl="0" marL="0" indent="0">
              <a:buSzTx/>
              <a:buFontTx/>
              <a:buNone/>
              <a:defRPr sz="1800">
                <a:solidFill>
                  <a:srgbClr val="000000"/>
                </a:solidFill>
              </a:defRPr>
            </a:pPr>
            <a:r>
              <a:rPr sz="4400"/>
              <a:t>The Kingdom is like a sudden treasure - for which a man gives all.</a:t>
            </a:r>
            <a:endParaRPr sz="4400"/>
          </a:p>
          <a:p>
            <a:pPr lvl="0" marL="0" indent="0">
              <a:buSzTx/>
              <a:buFontTx/>
              <a:buNone/>
              <a:defRPr sz="1800">
                <a:solidFill>
                  <a:srgbClr val="000000"/>
                </a:solidFill>
              </a:defRPr>
            </a:pPr>
            <a:r>
              <a:rPr sz="4400"/>
              <a:t>The Kingdom is like a yearned for pearl - for which a man gives all.</a:t>
            </a:r>
            <a:endParaRPr sz="4400"/>
          </a:p>
          <a:p>
            <a:pPr lvl="0" marL="0" indent="0">
              <a:buSzTx/>
              <a:buFontTx/>
              <a:buNone/>
              <a:defRPr sz="1800">
                <a:solidFill>
                  <a:srgbClr val="000000"/>
                </a:solidFill>
              </a:defRPr>
            </a:pPr>
            <a:r>
              <a:rPr sz="4400"/>
              <a:t>The Kingdom is like a hard won bounty - worthy of the most careful attention.</a:t>
            </a:r>
          </a:p>
        </p:txBody>
      </p:sp>
      <p:sp>
        <p:nvSpPr>
          <p:cNvPr id="171" name="Shape 171"/>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3" name="Shape 173"/>
          <p:cNvSpPr/>
          <p:nvPr>
            <p:ph type="title"/>
          </p:nvPr>
        </p:nvSpPr>
        <p:spPr>
          <a:xfrm>
            <a:off x="698499" y="-1056"/>
            <a:ext cx="11595101" cy="2349501"/>
          </a:xfrm>
          <a:prstGeom prst="rect">
            <a:avLst/>
          </a:prstGeom>
        </p:spPr>
        <p:txBody>
          <a:bodyPr/>
          <a:lstStyle/>
          <a:p>
            <a:pPr lvl="0">
              <a:defRPr spc="0" sz="1800">
                <a:solidFill>
                  <a:srgbClr val="000000"/>
                </a:solidFill>
              </a:defRPr>
            </a:pPr>
            <a:r>
              <a:rPr spc="59" sz="6000">
                <a:solidFill>
                  <a:srgbClr val="6E0500"/>
                </a:solidFill>
              </a:rPr>
              <a:t>Rejection at Nazareth</a:t>
            </a:r>
            <a:br>
              <a:rPr spc="59" sz="6000">
                <a:solidFill>
                  <a:srgbClr val="6E0500"/>
                </a:solidFill>
              </a:rPr>
            </a:br>
            <a:r>
              <a:rPr spc="39" sz="4000">
                <a:solidFill>
                  <a:srgbClr val="6E0500"/>
                </a:solidFill>
              </a:rPr>
              <a:t>Matthew 13:53-58</a:t>
            </a:r>
          </a:p>
        </p:txBody>
      </p:sp>
      <p:sp>
        <p:nvSpPr>
          <p:cNvPr id="174" name="Shape 174"/>
          <p:cNvSpPr/>
          <p:nvPr>
            <p:ph type="body" idx="1"/>
          </p:nvPr>
        </p:nvSpPr>
        <p:spPr>
          <a:xfrm>
            <a:off x="714174" y="2682673"/>
            <a:ext cx="11576452" cy="6235701"/>
          </a:xfrm>
          <a:prstGeom prst="rect">
            <a:avLst/>
          </a:prstGeom>
        </p:spPr>
        <p:txBody>
          <a:bodyPr anchor="t"/>
          <a:lstStyle/>
          <a:p>
            <a:pPr lvl="0" marL="0" indent="0">
              <a:buSzTx/>
              <a:buFontTx/>
              <a:buNone/>
              <a:defRPr sz="1800">
                <a:solidFill>
                  <a:srgbClr val="000000"/>
                </a:solidFill>
              </a:defRPr>
            </a:pPr>
            <a:r>
              <a:rPr sz="4400"/>
              <a:t>Here beginneth the next section of Matthew - </a:t>
            </a:r>
            <a:endParaRPr sz="4400"/>
          </a:p>
          <a:p>
            <a:pPr lvl="0" marL="0" indent="0">
              <a:buSzTx/>
              <a:buFontTx/>
              <a:buNone/>
              <a:defRPr sz="1800">
                <a:solidFill>
                  <a:srgbClr val="000000"/>
                </a:solidFill>
              </a:defRPr>
            </a:pPr>
            <a:r>
              <a:rPr sz="4400"/>
              <a:t>Note the familiar phrase, </a:t>
            </a:r>
            <a:r>
              <a:rPr b="1" sz="4400">
                <a:solidFill>
                  <a:srgbClr val="823726"/>
                </a:solidFill>
              </a:rPr>
              <a:t>"</a:t>
            </a:r>
            <a:r>
              <a:rPr b="1" sz="4400" u="sng">
                <a:solidFill>
                  <a:srgbClr val="823726"/>
                </a:solidFill>
              </a:rPr>
              <a:t>When Jesus had finished</a:t>
            </a:r>
            <a:r>
              <a:rPr b="1" sz="4400">
                <a:solidFill>
                  <a:srgbClr val="823726"/>
                </a:solidFill>
              </a:rPr>
              <a:t> these parables, </a:t>
            </a:r>
            <a:r>
              <a:rPr b="1" sz="4400" u="sng">
                <a:solidFill>
                  <a:srgbClr val="823726"/>
                </a:solidFill>
              </a:rPr>
              <a:t>he went away</a:t>
            </a:r>
            <a:r>
              <a:rPr b="1" sz="4400">
                <a:solidFill>
                  <a:srgbClr val="823726"/>
                </a:solidFill>
              </a:rPr>
              <a:t> from there." </a:t>
            </a:r>
            <a:r>
              <a:rPr sz="4400"/>
              <a:t>vs 53</a:t>
            </a:r>
          </a:p>
        </p:txBody>
      </p:sp>
      <p:sp>
        <p:nvSpPr>
          <p:cNvPr id="175" name="Shape 175"/>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Shape 177"/>
          <p:cNvSpPr/>
          <p:nvPr>
            <p:ph type="title"/>
          </p:nvPr>
        </p:nvSpPr>
        <p:spPr>
          <a:xfrm>
            <a:off x="698499" y="-1056"/>
            <a:ext cx="11595101" cy="2349501"/>
          </a:xfrm>
          <a:prstGeom prst="rect">
            <a:avLst/>
          </a:prstGeom>
        </p:spPr>
        <p:txBody>
          <a:bodyPr/>
          <a:lstStyle/>
          <a:p>
            <a:pPr lvl="0">
              <a:defRPr spc="0" sz="1800">
                <a:solidFill>
                  <a:srgbClr val="000000"/>
                </a:solidFill>
              </a:defRPr>
            </a:pPr>
            <a:r>
              <a:rPr spc="59" sz="6000">
                <a:solidFill>
                  <a:srgbClr val="6E0500"/>
                </a:solidFill>
              </a:rPr>
              <a:t>Rejection at Nazareth</a:t>
            </a:r>
            <a:br>
              <a:rPr spc="59" sz="6000">
                <a:solidFill>
                  <a:srgbClr val="6E0500"/>
                </a:solidFill>
              </a:rPr>
            </a:br>
            <a:r>
              <a:rPr spc="39" sz="4000">
                <a:solidFill>
                  <a:srgbClr val="6E0500"/>
                </a:solidFill>
              </a:rPr>
              <a:t>Matthew 13:53-58</a:t>
            </a:r>
          </a:p>
        </p:txBody>
      </p:sp>
      <p:sp>
        <p:nvSpPr>
          <p:cNvPr id="178" name="Shape 178"/>
          <p:cNvSpPr/>
          <p:nvPr>
            <p:ph type="body" idx="1"/>
          </p:nvPr>
        </p:nvSpPr>
        <p:spPr>
          <a:xfrm>
            <a:off x="714174" y="2352473"/>
            <a:ext cx="11576452" cy="6565901"/>
          </a:xfrm>
          <a:prstGeom prst="rect">
            <a:avLst/>
          </a:prstGeom>
        </p:spPr>
        <p:txBody>
          <a:bodyPr anchor="t"/>
          <a:lstStyle/>
          <a:p>
            <a:pPr lvl="0" marL="0" indent="0" algn="ctr" defTabSz="473201">
              <a:spcBef>
                <a:spcPts val="2900"/>
              </a:spcBef>
              <a:buSzTx/>
              <a:buFontTx/>
              <a:buNone/>
              <a:defRPr sz="1800">
                <a:solidFill>
                  <a:srgbClr val="000000"/>
                </a:solidFill>
              </a:defRPr>
            </a:pPr>
            <a:r>
              <a:rPr b="1" sz="3564"/>
              <a:t>Interesting Concepts in the Background</a:t>
            </a:r>
            <a:r>
              <a:rPr sz="3564"/>
              <a:t> </a:t>
            </a:r>
            <a:endParaRPr sz="3564"/>
          </a:p>
          <a:p>
            <a:pPr lvl="0" marL="0" indent="0" algn="ctr" defTabSz="473201">
              <a:spcBef>
                <a:spcPts val="2900"/>
              </a:spcBef>
              <a:buSzTx/>
              <a:buFontTx/>
              <a:buNone/>
              <a:defRPr sz="1800">
                <a:solidFill>
                  <a:srgbClr val="000000"/>
                </a:solidFill>
              </a:defRPr>
            </a:pPr>
            <a:r>
              <a:rPr b="1" sz="3564">
                <a:solidFill>
                  <a:srgbClr val="823726"/>
                </a:solidFill>
              </a:rPr>
              <a:t>This is the only verse in Matthew </a:t>
            </a:r>
            <a:br>
              <a:rPr b="1" sz="3564">
                <a:solidFill>
                  <a:srgbClr val="823726"/>
                </a:solidFill>
              </a:rPr>
            </a:br>
            <a:r>
              <a:rPr b="1" sz="3564">
                <a:solidFill>
                  <a:srgbClr val="823726"/>
                </a:solidFill>
              </a:rPr>
              <a:t>where Joseph is called a Carpenter.</a:t>
            </a:r>
            <a:endParaRPr b="1" sz="3564">
              <a:solidFill>
                <a:srgbClr val="823726"/>
              </a:solidFill>
            </a:endParaRPr>
          </a:p>
          <a:p>
            <a:pPr lvl="0" marL="0" indent="0" algn="ctr" defTabSz="473201">
              <a:spcBef>
                <a:spcPts val="2900"/>
              </a:spcBef>
              <a:buSzTx/>
              <a:buFontTx/>
              <a:buNone/>
              <a:defRPr sz="1800">
                <a:solidFill>
                  <a:srgbClr val="000000"/>
                </a:solidFill>
              </a:defRPr>
            </a:pPr>
            <a:r>
              <a:rPr sz="3564"/>
              <a:t>Compare this passage</a:t>
            </a:r>
            <a:endParaRPr sz="3564"/>
          </a:p>
          <a:p>
            <a:pPr lvl="0" marL="0" indent="0" defTabSz="473201">
              <a:spcBef>
                <a:spcPts val="2900"/>
              </a:spcBef>
              <a:buSzTx/>
              <a:buFontTx/>
              <a:buNone/>
              <a:defRPr sz="1800">
                <a:solidFill>
                  <a:srgbClr val="000000"/>
                </a:solidFill>
              </a:defRPr>
            </a:pPr>
            <a:r>
              <a:rPr sz="3564"/>
              <a:t>Mark 6:2-3  “Where did this man get these things? What is the wisdom given to him? How are such mighty works done by his hands? </a:t>
            </a:r>
            <a:r>
              <a:rPr i="1" sz="3564" u="sng"/>
              <a:t>Is not this the carpenter, the son of Mary</a:t>
            </a:r>
            <a:r>
              <a:rPr sz="3564"/>
              <a:t> </a:t>
            </a:r>
            <a:endParaRPr sz="3564"/>
          </a:p>
          <a:p>
            <a:pPr lvl="0" marL="0" indent="0" defTabSz="473201">
              <a:spcBef>
                <a:spcPts val="2900"/>
              </a:spcBef>
              <a:buSzTx/>
              <a:buFontTx/>
              <a:buNone/>
              <a:defRPr sz="1800">
                <a:solidFill>
                  <a:srgbClr val="000000"/>
                </a:solidFill>
              </a:defRPr>
            </a:pPr>
            <a:r>
              <a:rPr sz="3564"/>
              <a:t>Luke 4:22  And they said, </a:t>
            </a:r>
            <a:r>
              <a:rPr i="1" sz="3564" u="sng"/>
              <a:t>“Is not this Joseph's son?”</a:t>
            </a:r>
          </a:p>
        </p:txBody>
      </p:sp>
      <p:sp>
        <p:nvSpPr>
          <p:cNvPr id="179" name="Shape 179"/>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Shape 181"/>
          <p:cNvSpPr/>
          <p:nvPr>
            <p:ph type="title"/>
          </p:nvPr>
        </p:nvSpPr>
        <p:spPr>
          <a:xfrm>
            <a:off x="698499" y="-1056"/>
            <a:ext cx="11595101" cy="2349501"/>
          </a:xfrm>
          <a:prstGeom prst="rect">
            <a:avLst/>
          </a:prstGeom>
        </p:spPr>
        <p:txBody>
          <a:bodyPr/>
          <a:lstStyle/>
          <a:p>
            <a:pPr lvl="0">
              <a:defRPr spc="0" sz="1800">
                <a:solidFill>
                  <a:srgbClr val="000000"/>
                </a:solidFill>
              </a:defRPr>
            </a:pPr>
            <a:r>
              <a:rPr spc="59" sz="6000">
                <a:solidFill>
                  <a:srgbClr val="6E0500"/>
                </a:solidFill>
              </a:rPr>
              <a:t>Rejection at Nazareth</a:t>
            </a:r>
            <a:br>
              <a:rPr spc="59" sz="6000">
                <a:solidFill>
                  <a:srgbClr val="6E0500"/>
                </a:solidFill>
              </a:rPr>
            </a:br>
            <a:r>
              <a:rPr spc="39" sz="4000">
                <a:solidFill>
                  <a:srgbClr val="6E0500"/>
                </a:solidFill>
              </a:rPr>
              <a:t>Matthew 13:53-58</a:t>
            </a:r>
          </a:p>
        </p:txBody>
      </p:sp>
      <p:sp>
        <p:nvSpPr>
          <p:cNvPr id="182" name="Shape 182"/>
          <p:cNvSpPr/>
          <p:nvPr>
            <p:ph type="body" idx="1"/>
          </p:nvPr>
        </p:nvSpPr>
        <p:spPr>
          <a:xfrm>
            <a:off x="714174" y="2352473"/>
            <a:ext cx="11576452" cy="6565901"/>
          </a:xfrm>
          <a:prstGeom prst="rect">
            <a:avLst/>
          </a:prstGeom>
        </p:spPr>
        <p:txBody>
          <a:bodyPr anchor="t"/>
          <a:lstStyle/>
          <a:p>
            <a:pPr lvl="0" marL="0" indent="0" algn="ctr">
              <a:buSzTx/>
              <a:buFontTx/>
              <a:buNone/>
              <a:defRPr sz="1800">
                <a:solidFill>
                  <a:srgbClr val="000000"/>
                </a:solidFill>
              </a:defRPr>
            </a:pPr>
            <a:r>
              <a:rPr b="1" sz="4400"/>
              <a:t>Interesting Concepts in the Background</a:t>
            </a:r>
            <a:r>
              <a:rPr sz="4400"/>
              <a:t> </a:t>
            </a:r>
            <a:endParaRPr sz="4400"/>
          </a:p>
          <a:p>
            <a:pPr lvl="0" marL="0" indent="0" algn="ctr">
              <a:buSzTx/>
              <a:buFontTx/>
              <a:buNone/>
              <a:defRPr sz="1800">
                <a:solidFill>
                  <a:srgbClr val="000000"/>
                </a:solidFill>
              </a:defRPr>
            </a:pPr>
            <a:r>
              <a:rPr b="1" sz="4400">
                <a:solidFill>
                  <a:srgbClr val="823726"/>
                </a:solidFill>
              </a:rPr>
              <a:t>Did Jesus Have Brothers and Sisters and, Therefore, Was Mary a Perpetual Virgin?</a:t>
            </a:r>
            <a:endParaRPr b="1" sz="4400">
              <a:solidFill>
                <a:srgbClr val="823726"/>
              </a:solidFill>
            </a:endParaRPr>
          </a:p>
          <a:p>
            <a:pPr lvl="0" marL="0" indent="0" algn="ctr">
              <a:buSzTx/>
              <a:buFontTx/>
              <a:buNone/>
              <a:defRPr sz="1800">
                <a:solidFill>
                  <a:srgbClr val="000000"/>
                </a:solidFill>
              </a:defRPr>
            </a:pPr>
            <a:r>
              <a:rPr b="1" sz="4400"/>
              <a:t> </a:t>
            </a:r>
          </a:p>
        </p:txBody>
      </p:sp>
      <p:sp>
        <p:nvSpPr>
          <p:cNvPr id="183" name="Shape 183"/>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5" name="Shape 185"/>
          <p:cNvSpPr/>
          <p:nvPr>
            <p:ph type="title"/>
          </p:nvPr>
        </p:nvSpPr>
        <p:spPr>
          <a:xfrm>
            <a:off x="698499" y="-1056"/>
            <a:ext cx="11595101" cy="2349501"/>
          </a:xfrm>
          <a:prstGeom prst="rect">
            <a:avLst/>
          </a:prstGeom>
        </p:spPr>
        <p:txBody>
          <a:bodyPr/>
          <a:lstStyle/>
          <a:p>
            <a:pPr lvl="0">
              <a:defRPr spc="0" sz="1800">
                <a:solidFill>
                  <a:srgbClr val="000000"/>
                </a:solidFill>
              </a:defRPr>
            </a:pPr>
            <a:r>
              <a:rPr spc="59" sz="6000">
                <a:solidFill>
                  <a:srgbClr val="6E0500"/>
                </a:solidFill>
              </a:rPr>
              <a:t>Rejection at Nazareth</a:t>
            </a:r>
            <a:br>
              <a:rPr spc="59" sz="6000">
                <a:solidFill>
                  <a:srgbClr val="6E0500"/>
                </a:solidFill>
              </a:rPr>
            </a:br>
            <a:r>
              <a:rPr spc="39" sz="4000">
                <a:solidFill>
                  <a:srgbClr val="6E0500"/>
                </a:solidFill>
              </a:rPr>
              <a:t>Matthew 13:53-58</a:t>
            </a:r>
          </a:p>
        </p:txBody>
      </p:sp>
      <p:sp>
        <p:nvSpPr>
          <p:cNvPr id="186" name="Shape 186"/>
          <p:cNvSpPr/>
          <p:nvPr>
            <p:ph type="body" idx="1"/>
          </p:nvPr>
        </p:nvSpPr>
        <p:spPr>
          <a:xfrm>
            <a:off x="714174" y="2352473"/>
            <a:ext cx="11576452" cy="6565901"/>
          </a:xfrm>
          <a:prstGeom prst="rect">
            <a:avLst/>
          </a:prstGeom>
        </p:spPr>
        <p:txBody>
          <a:bodyPr anchor="t"/>
          <a:lstStyle/>
          <a:p>
            <a:pPr lvl="0" marL="0" indent="0" algn="ctr">
              <a:buSzTx/>
              <a:buFontTx/>
              <a:buNone/>
              <a:defRPr sz="1800">
                <a:solidFill>
                  <a:srgbClr val="000000"/>
                </a:solidFill>
              </a:defRPr>
            </a:pPr>
            <a:r>
              <a:rPr b="1" sz="4400">
                <a:solidFill>
                  <a:srgbClr val="823726"/>
                </a:solidFill>
              </a:rPr>
              <a:t>Did Jesus Have Brothers and Sisters and, Therefore, Was Mary a Perpetual Virgin?</a:t>
            </a:r>
            <a:endParaRPr b="1" sz="4400">
              <a:solidFill>
                <a:srgbClr val="823726"/>
              </a:solidFill>
            </a:endParaRPr>
          </a:p>
          <a:p>
            <a:pPr lvl="0" marL="0" indent="0" algn="ctr">
              <a:buSzTx/>
              <a:buFontTx/>
              <a:buNone/>
              <a:defRPr sz="1800">
                <a:solidFill>
                  <a:srgbClr val="000000"/>
                </a:solidFill>
              </a:defRPr>
            </a:pPr>
            <a:r>
              <a:rPr sz="4400"/>
              <a:t>See note of page 39 concerning Mt 12:46</a:t>
            </a:r>
            <a:r>
              <a:rPr b="1" sz="4400"/>
              <a:t> </a:t>
            </a:r>
            <a:endParaRPr b="1" sz="4400"/>
          </a:p>
          <a:p>
            <a:pPr lvl="0" marL="0" indent="0" algn="ctr">
              <a:buSzTx/>
              <a:buFontTx/>
              <a:buNone/>
              <a:defRPr sz="1800">
                <a:solidFill>
                  <a:srgbClr val="000000"/>
                </a:solidFill>
              </a:defRPr>
            </a:pPr>
            <a:r>
              <a:rPr b="1" sz="4400"/>
              <a:t>1. These Brethren are never called the children of Mary, although Jesus is.</a:t>
            </a:r>
          </a:p>
        </p:txBody>
      </p:sp>
      <p:sp>
        <p:nvSpPr>
          <p:cNvPr id="187" name="Shape 187"/>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 name="Shape 47"/>
          <p:cNvSpPr/>
          <p:nvPr>
            <p:ph type="title"/>
          </p:nvPr>
        </p:nvSpPr>
        <p:spPr>
          <a:xfrm>
            <a:off x="698499" y="-1056"/>
            <a:ext cx="11595101" cy="2349501"/>
          </a:xfrm>
          <a:prstGeom prst="rect">
            <a:avLst/>
          </a:prstGeom>
        </p:spPr>
        <p:txBody>
          <a:bodyPr/>
          <a:lstStyle/>
          <a:p>
            <a:pPr lvl="0" defTabSz="560831">
              <a:defRPr spc="0" sz="1800">
                <a:solidFill>
                  <a:srgbClr val="000000"/>
                </a:solidFill>
              </a:defRPr>
            </a:pPr>
            <a:r>
              <a:rPr spc="57" sz="5760">
                <a:solidFill>
                  <a:srgbClr val="6E0500"/>
                </a:solidFill>
              </a:rPr>
              <a:t>How to Prepare </a:t>
            </a:r>
            <a:br>
              <a:rPr spc="57" sz="5760">
                <a:solidFill>
                  <a:srgbClr val="6E0500"/>
                </a:solidFill>
              </a:rPr>
            </a:br>
            <a:r>
              <a:rPr spc="57" sz="5760">
                <a:solidFill>
                  <a:srgbClr val="6E0500"/>
                </a:solidFill>
              </a:rPr>
              <a:t>the Soil of the Heart.</a:t>
            </a:r>
            <a:br>
              <a:rPr spc="57" sz="5760">
                <a:solidFill>
                  <a:srgbClr val="6E0500"/>
                </a:solidFill>
              </a:rPr>
            </a:br>
            <a:r>
              <a:rPr spc="38" sz="3839">
                <a:solidFill>
                  <a:srgbClr val="6E0500"/>
                </a:solidFill>
              </a:rPr>
              <a:t>Matthew 13:24-30</a:t>
            </a:r>
          </a:p>
        </p:txBody>
      </p:sp>
      <p:sp>
        <p:nvSpPr>
          <p:cNvPr id="48" name="Shape 48"/>
          <p:cNvSpPr/>
          <p:nvPr>
            <p:ph type="body" idx="1"/>
          </p:nvPr>
        </p:nvSpPr>
        <p:spPr>
          <a:xfrm>
            <a:off x="714174" y="2619173"/>
            <a:ext cx="11576452" cy="6299201"/>
          </a:xfrm>
          <a:prstGeom prst="rect">
            <a:avLst/>
          </a:prstGeom>
        </p:spPr>
        <p:txBody>
          <a:bodyPr anchor="t"/>
          <a:lstStyle/>
          <a:p>
            <a:pPr lvl="0" marL="0" indent="0" defTabSz="362204">
              <a:spcBef>
                <a:spcPts val="2200"/>
              </a:spcBef>
              <a:buSzTx/>
              <a:buFontTx/>
              <a:buNone/>
              <a:defRPr sz="1800">
                <a:solidFill>
                  <a:srgbClr val="000000"/>
                </a:solidFill>
              </a:defRPr>
            </a:pPr>
            <a:r>
              <a:rPr sz="2728"/>
              <a:t>What damages the soil? </a:t>
            </a:r>
            <a:br>
              <a:rPr sz="2728"/>
            </a:br>
            <a:r>
              <a:rPr sz="2728"/>
              <a:t>The Seven Deadly Sins!</a:t>
            </a:r>
            <a:endParaRPr sz="2728"/>
          </a:p>
          <a:p>
            <a:pPr lvl="0" marL="0" indent="0" algn="ctr" defTabSz="362204">
              <a:spcBef>
                <a:spcPts val="2200"/>
              </a:spcBef>
              <a:buSzTx/>
              <a:buFontTx/>
              <a:buNone/>
              <a:defRPr sz="1800">
                <a:solidFill>
                  <a:srgbClr val="000000"/>
                </a:solidFill>
              </a:defRPr>
            </a:pPr>
            <a:r>
              <a:rPr sz="2728"/>
              <a:t>Lust</a:t>
            </a:r>
            <a:endParaRPr sz="2728"/>
          </a:p>
          <a:p>
            <a:pPr lvl="0" marL="0" indent="0" algn="ctr" defTabSz="362204">
              <a:spcBef>
                <a:spcPts val="2200"/>
              </a:spcBef>
              <a:buSzTx/>
              <a:buFontTx/>
              <a:buNone/>
              <a:defRPr sz="1800">
                <a:solidFill>
                  <a:srgbClr val="000000"/>
                </a:solidFill>
              </a:defRPr>
            </a:pPr>
            <a:r>
              <a:rPr sz="2728"/>
              <a:t>Greed</a:t>
            </a:r>
            <a:endParaRPr sz="2728"/>
          </a:p>
          <a:p>
            <a:pPr lvl="0" marL="0" indent="0" algn="ctr" defTabSz="362204">
              <a:spcBef>
                <a:spcPts val="2200"/>
              </a:spcBef>
              <a:buSzTx/>
              <a:buFontTx/>
              <a:buNone/>
              <a:defRPr sz="1800">
                <a:solidFill>
                  <a:srgbClr val="000000"/>
                </a:solidFill>
              </a:defRPr>
            </a:pPr>
            <a:r>
              <a:rPr sz="2728"/>
              <a:t>Gluttony</a:t>
            </a:r>
            <a:endParaRPr sz="2728"/>
          </a:p>
          <a:p>
            <a:pPr lvl="0" marL="0" indent="0" algn="ctr" defTabSz="362204">
              <a:spcBef>
                <a:spcPts val="2200"/>
              </a:spcBef>
              <a:buSzTx/>
              <a:buFontTx/>
              <a:buNone/>
              <a:defRPr sz="1800">
                <a:solidFill>
                  <a:srgbClr val="000000"/>
                </a:solidFill>
              </a:defRPr>
            </a:pPr>
            <a:r>
              <a:rPr sz="2728"/>
              <a:t>Envy </a:t>
            </a:r>
            <a:endParaRPr sz="2728"/>
          </a:p>
          <a:p>
            <a:pPr lvl="0" marL="0" indent="0" algn="ctr" defTabSz="362204">
              <a:spcBef>
                <a:spcPts val="2200"/>
              </a:spcBef>
              <a:buSzTx/>
              <a:buFontTx/>
              <a:buNone/>
              <a:defRPr sz="1800">
                <a:solidFill>
                  <a:srgbClr val="000000"/>
                </a:solidFill>
              </a:defRPr>
            </a:pPr>
            <a:r>
              <a:rPr sz="2728"/>
              <a:t>Anger</a:t>
            </a:r>
            <a:endParaRPr sz="2728"/>
          </a:p>
          <a:p>
            <a:pPr lvl="0" marL="0" indent="0" algn="ctr" defTabSz="362204">
              <a:spcBef>
                <a:spcPts val="2200"/>
              </a:spcBef>
              <a:buSzTx/>
              <a:buFontTx/>
              <a:buNone/>
              <a:defRPr sz="1800">
                <a:solidFill>
                  <a:srgbClr val="000000"/>
                </a:solidFill>
              </a:defRPr>
            </a:pPr>
            <a:r>
              <a:rPr sz="2728"/>
              <a:t>Pride</a:t>
            </a:r>
            <a:endParaRPr sz="2728"/>
          </a:p>
          <a:p>
            <a:pPr lvl="0" marL="0" indent="0" algn="ctr" defTabSz="362204">
              <a:spcBef>
                <a:spcPts val="2200"/>
              </a:spcBef>
              <a:buSzTx/>
              <a:buFontTx/>
              <a:buNone/>
              <a:defRPr sz="1800">
                <a:solidFill>
                  <a:srgbClr val="000000"/>
                </a:solidFill>
              </a:defRPr>
            </a:pPr>
            <a:r>
              <a:rPr sz="2728"/>
              <a:t>Sloth</a:t>
            </a:r>
          </a:p>
        </p:txBody>
      </p:sp>
      <p:sp>
        <p:nvSpPr>
          <p:cNvPr id="49" name="Shape 49"/>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Shape 189"/>
          <p:cNvSpPr/>
          <p:nvPr>
            <p:ph type="title"/>
          </p:nvPr>
        </p:nvSpPr>
        <p:spPr>
          <a:xfrm>
            <a:off x="698499" y="-1056"/>
            <a:ext cx="11595101" cy="2349501"/>
          </a:xfrm>
          <a:prstGeom prst="rect">
            <a:avLst/>
          </a:prstGeom>
        </p:spPr>
        <p:txBody>
          <a:bodyPr/>
          <a:lstStyle/>
          <a:p>
            <a:pPr lvl="0">
              <a:defRPr spc="0" sz="1800">
                <a:solidFill>
                  <a:srgbClr val="000000"/>
                </a:solidFill>
              </a:defRPr>
            </a:pPr>
            <a:r>
              <a:rPr spc="59" sz="6000">
                <a:solidFill>
                  <a:srgbClr val="6E0500"/>
                </a:solidFill>
              </a:rPr>
              <a:t>Rejection at Nazareth</a:t>
            </a:r>
            <a:br>
              <a:rPr spc="59" sz="6000">
                <a:solidFill>
                  <a:srgbClr val="6E0500"/>
                </a:solidFill>
              </a:rPr>
            </a:br>
            <a:r>
              <a:rPr spc="39" sz="4000">
                <a:solidFill>
                  <a:srgbClr val="6E0500"/>
                </a:solidFill>
              </a:rPr>
              <a:t>Matthew 13:53-58</a:t>
            </a:r>
          </a:p>
        </p:txBody>
      </p:sp>
      <p:sp>
        <p:nvSpPr>
          <p:cNvPr id="190" name="Shape 190"/>
          <p:cNvSpPr/>
          <p:nvPr>
            <p:ph type="body" idx="1"/>
          </p:nvPr>
        </p:nvSpPr>
        <p:spPr>
          <a:xfrm>
            <a:off x="714174" y="2352473"/>
            <a:ext cx="11576452" cy="6565901"/>
          </a:xfrm>
          <a:prstGeom prst="rect">
            <a:avLst/>
          </a:prstGeom>
        </p:spPr>
        <p:txBody>
          <a:bodyPr anchor="t"/>
          <a:lstStyle/>
          <a:p>
            <a:pPr lvl="0" marL="0" indent="0" algn="ctr" defTabSz="461518">
              <a:spcBef>
                <a:spcPts val="2800"/>
              </a:spcBef>
              <a:buSzTx/>
              <a:buFontTx/>
              <a:buNone/>
              <a:defRPr sz="1800">
                <a:solidFill>
                  <a:srgbClr val="000000"/>
                </a:solidFill>
              </a:defRPr>
            </a:pPr>
            <a:r>
              <a:rPr b="1" sz="3476">
                <a:solidFill>
                  <a:srgbClr val="823726"/>
                </a:solidFill>
              </a:rPr>
              <a:t>Did Jesus Have Brothers and Sisters and, Therefore, Was Mary a Perpetual Virgin?</a:t>
            </a:r>
            <a:endParaRPr b="1" sz="3476">
              <a:solidFill>
                <a:srgbClr val="823726"/>
              </a:solidFill>
            </a:endParaRPr>
          </a:p>
          <a:p>
            <a:pPr lvl="0" marL="0" indent="0" algn="ctr" defTabSz="461518">
              <a:spcBef>
                <a:spcPts val="2800"/>
              </a:spcBef>
              <a:buSzTx/>
              <a:buFontTx/>
              <a:buNone/>
              <a:defRPr sz="1800">
                <a:solidFill>
                  <a:srgbClr val="000000"/>
                </a:solidFill>
              </a:defRPr>
            </a:pPr>
            <a:r>
              <a:rPr sz="3476"/>
              <a:t>See note of page 39 concerning Mt 12:46</a:t>
            </a:r>
            <a:r>
              <a:rPr b="1" sz="3476"/>
              <a:t> </a:t>
            </a:r>
            <a:endParaRPr b="1" sz="3476"/>
          </a:p>
          <a:p>
            <a:pPr lvl="0" marL="0" indent="0" algn="ctr" defTabSz="461518">
              <a:spcBef>
                <a:spcPts val="2800"/>
              </a:spcBef>
              <a:buSzTx/>
              <a:buFontTx/>
              <a:buNone/>
              <a:defRPr sz="1800">
                <a:solidFill>
                  <a:srgbClr val="000000"/>
                </a:solidFill>
              </a:defRPr>
            </a:pPr>
            <a:r>
              <a:rPr b="1" sz="3476"/>
              <a:t>2. Two of these brethren of Jesus, James and Joseph are sons of a different Mary.</a:t>
            </a:r>
            <a:endParaRPr b="1" sz="3476"/>
          </a:p>
          <a:p>
            <a:pPr lvl="0" marL="0" indent="0" defTabSz="461518">
              <a:spcBef>
                <a:spcPts val="2800"/>
              </a:spcBef>
              <a:buSzTx/>
              <a:buFontTx/>
              <a:buNone/>
              <a:defRPr sz="1800">
                <a:solidFill>
                  <a:srgbClr val="000000"/>
                </a:solidFill>
              </a:defRPr>
            </a:pPr>
            <a:r>
              <a:rPr sz="3476"/>
              <a:t>Mt 27:56  "among whom were Mary Magdalene and Mary the mother of James and Joseph and the mother of the sons of Zebedee." </a:t>
            </a:r>
            <a:r>
              <a:rPr i="1" sz="3476"/>
              <a:t>Note: the BVM stood at the foot of the cross with John, these women watched "from a distance."</a:t>
            </a:r>
          </a:p>
        </p:txBody>
      </p:sp>
      <p:sp>
        <p:nvSpPr>
          <p:cNvPr id="191" name="Shape 191"/>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ph type="title"/>
          </p:nvPr>
        </p:nvSpPr>
        <p:spPr>
          <a:xfrm>
            <a:off x="698499" y="-1056"/>
            <a:ext cx="11595101" cy="2349501"/>
          </a:xfrm>
          <a:prstGeom prst="rect">
            <a:avLst/>
          </a:prstGeom>
        </p:spPr>
        <p:txBody>
          <a:bodyPr/>
          <a:lstStyle/>
          <a:p>
            <a:pPr lvl="0">
              <a:defRPr spc="0" sz="1800">
                <a:solidFill>
                  <a:srgbClr val="000000"/>
                </a:solidFill>
              </a:defRPr>
            </a:pPr>
            <a:r>
              <a:rPr spc="59" sz="6000">
                <a:solidFill>
                  <a:srgbClr val="6E0500"/>
                </a:solidFill>
              </a:rPr>
              <a:t>Rejection at Nazareth</a:t>
            </a:r>
            <a:br>
              <a:rPr spc="59" sz="6000">
                <a:solidFill>
                  <a:srgbClr val="6E0500"/>
                </a:solidFill>
              </a:rPr>
            </a:br>
            <a:r>
              <a:rPr spc="39" sz="4000">
                <a:solidFill>
                  <a:srgbClr val="6E0500"/>
                </a:solidFill>
              </a:rPr>
              <a:t>Matthew 13:53-58</a:t>
            </a:r>
          </a:p>
        </p:txBody>
      </p:sp>
      <p:sp>
        <p:nvSpPr>
          <p:cNvPr id="194" name="Shape 194"/>
          <p:cNvSpPr/>
          <p:nvPr>
            <p:ph type="body" idx="1"/>
          </p:nvPr>
        </p:nvSpPr>
        <p:spPr>
          <a:xfrm>
            <a:off x="714174" y="2352473"/>
            <a:ext cx="11576452" cy="6565901"/>
          </a:xfrm>
          <a:prstGeom prst="rect">
            <a:avLst/>
          </a:prstGeom>
        </p:spPr>
        <p:txBody>
          <a:bodyPr anchor="t"/>
          <a:lstStyle/>
          <a:p>
            <a:pPr lvl="0" marL="0" indent="0" algn="ctr">
              <a:buSzTx/>
              <a:buFontTx/>
              <a:buNone/>
              <a:defRPr sz="1800">
                <a:solidFill>
                  <a:srgbClr val="000000"/>
                </a:solidFill>
              </a:defRPr>
            </a:pPr>
            <a:r>
              <a:rPr b="1" sz="4400">
                <a:solidFill>
                  <a:srgbClr val="823726"/>
                </a:solidFill>
              </a:rPr>
              <a:t>Did Jesus Have Brothers and Sisters and, Therefore, Was Mary a Perpetual Virgin?</a:t>
            </a:r>
            <a:endParaRPr b="1" sz="4400">
              <a:solidFill>
                <a:srgbClr val="823726"/>
              </a:solidFill>
            </a:endParaRPr>
          </a:p>
          <a:p>
            <a:pPr lvl="0" marL="0" indent="0" algn="ctr">
              <a:buSzTx/>
              <a:buFontTx/>
              <a:buNone/>
              <a:defRPr sz="1800">
                <a:solidFill>
                  <a:srgbClr val="000000"/>
                </a:solidFill>
              </a:defRPr>
            </a:pPr>
            <a:r>
              <a:rPr sz="4400"/>
              <a:t>See note of page 39 concerning Mt 12:46</a:t>
            </a:r>
            <a:r>
              <a:rPr b="1" sz="4400"/>
              <a:t> </a:t>
            </a:r>
            <a:endParaRPr b="1" sz="4400"/>
          </a:p>
          <a:p>
            <a:pPr lvl="0" marL="0" indent="0" algn="ctr">
              <a:buSzTx/>
              <a:buFontTx/>
              <a:buNone/>
              <a:defRPr sz="1800">
                <a:solidFill>
                  <a:srgbClr val="000000"/>
                </a:solidFill>
              </a:defRPr>
            </a:pPr>
            <a:r>
              <a:rPr b="1" sz="4400"/>
              <a:t>3. It is culturally and scripturally unlikely that Jesus would entrust Mary to the care of John if she had natural sons to care for her.</a:t>
            </a:r>
          </a:p>
        </p:txBody>
      </p:sp>
      <p:sp>
        <p:nvSpPr>
          <p:cNvPr id="195" name="Shape 195"/>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Shape 197"/>
          <p:cNvSpPr/>
          <p:nvPr>
            <p:ph type="title"/>
          </p:nvPr>
        </p:nvSpPr>
        <p:spPr>
          <a:xfrm>
            <a:off x="698499" y="-1056"/>
            <a:ext cx="11595101" cy="2349501"/>
          </a:xfrm>
          <a:prstGeom prst="rect">
            <a:avLst/>
          </a:prstGeom>
        </p:spPr>
        <p:txBody>
          <a:bodyPr/>
          <a:lstStyle/>
          <a:p>
            <a:pPr lvl="0">
              <a:defRPr spc="0" sz="1800">
                <a:solidFill>
                  <a:srgbClr val="000000"/>
                </a:solidFill>
              </a:defRPr>
            </a:pPr>
            <a:r>
              <a:rPr spc="59" sz="6000">
                <a:solidFill>
                  <a:srgbClr val="6E0500"/>
                </a:solidFill>
              </a:rPr>
              <a:t>Rejection at Nazareth</a:t>
            </a:r>
            <a:br>
              <a:rPr spc="59" sz="6000">
                <a:solidFill>
                  <a:srgbClr val="6E0500"/>
                </a:solidFill>
              </a:rPr>
            </a:br>
            <a:r>
              <a:rPr spc="39" sz="4000">
                <a:solidFill>
                  <a:srgbClr val="6E0500"/>
                </a:solidFill>
              </a:rPr>
              <a:t>Matthew 13:53-58</a:t>
            </a:r>
          </a:p>
        </p:txBody>
      </p:sp>
      <p:sp>
        <p:nvSpPr>
          <p:cNvPr id="198" name="Shape 198"/>
          <p:cNvSpPr/>
          <p:nvPr>
            <p:ph type="body" idx="1"/>
          </p:nvPr>
        </p:nvSpPr>
        <p:spPr>
          <a:xfrm>
            <a:off x="714174" y="2352473"/>
            <a:ext cx="11576452" cy="6565901"/>
          </a:xfrm>
          <a:prstGeom prst="rect">
            <a:avLst/>
          </a:prstGeom>
        </p:spPr>
        <p:txBody>
          <a:bodyPr anchor="t"/>
          <a:lstStyle/>
          <a:p>
            <a:pPr lvl="0" marL="0" indent="0" algn="ctr" defTabSz="479044">
              <a:spcBef>
                <a:spcPts val="2900"/>
              </a:spcBef>
              <a:buSzTx/>
              <a:buFontTx/>
              <a:buNone/>
              <a:defRPr sz="1800">
                <a:solidFill>
                  <a:srgbClr val="000000"/>
                </a:solidFill>
              </a:defRPr>
            </a:pPr>
            <a:r>
              <a:rPr b="1" sz="3607">
                <a:solidFill>
                  <a:srgbClr val="823726"/>
                </a:solidFill>
              </a:rPr>
              <a:t>Did Jesus Have Brothers and Sisters and, Therefore, Was Mary a Perpetual Virgin?</a:t>
            </a:r>
            <a:endParaRPr b="1" sz="3607">
              <a:solidFill>
                <a:srgbClr val="823726"/>
              </a:solidFill>
            </a:endParaRPr>
          </a:p>
          <a:p>
            <a:pPr lvl="0" marL="0" indent="0" algn="ctr" defTabSz="479044">
              <a:spcBef>
                <a:spcPts val="2900"/>
              </a:spcBef>
              <a:buSzTx/>
              <a:buFontTx/>
              <a:buNone/>
              <a:defRPr sz="1800">
                <a:solidFill>
                  <a:srgbClr val="000000"/>
                </a:solidFill>
              </a:defRPr>
            </a:pPr>
            <a:r>
              <a:rPr sz="3607"/>
              <a:t>See note of page 39 concerning Mt 12:46</a:t>
            </a:r>
            <a:r>
              <a:rPr b="1" sz="3607"/>
              <a:t> </a:t>
            </a:r>
            <a:endParaRPr b="1" sz="3607"/>
          </a:p>
          <a:p>
            <a:pPr lvl="0" marL="0" indent="0" algn="ctr" defTabSz="479044">
              <a:spcBef>
                <a:spcPts val="2900"/>
              </a:spcBef>
              <a:buSzTx/>
              <a:buFontTx/>
              <a:buNone/>
              <a:defRPr sz="1800">
                <a:solidFill>
                  <a:srgbClr val="000000"/>
                </a:solidFill>
              </a:defRPr>
            </a:pPr>
            <a:r>
              <a:rPr b="1" sz="3607"/>
              <a:t>4. </a:t>
            </a:r>
            <a:r>
              <a:rPr sz="3607"/>
              <a:t>In the ancient Hebrew (the original language of the composition of Matthew's Gospel) there was no word for cousin, nephew or other close relatives. The word used to describe these relationships was brother or sister (translated as Greek adelphoi, another general term). It is akin to the usage of the older English word </a:t>
            </a:r>
            <a:r>
              <a:rPr b="1" sz="3607"/>
              <a:t>Brethren.</a:t>
            </a:r>
          </a:p>
        </p:txBody>
      </p:sp>
      <p:sp>
        <p:nvSpPr>
          <p:cNvPr id="199" name="Shape 199"/>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1" name="Shape 201"/>
          <p:cNvSpPr/>
          <p:nvPr>
            <p:ph type="title"/>
          </p:nvPr>
        </p:nvSpPr>
        <p:spPr>
          <a:xfrm>
            <a:off x="698499" y="-1056"/>
            <a:ext cx="11595101" cy="2349501"/>
          </a:xfrm>
          <a:prstGeom prst="rect">
            <a:avLst/>
          </a:prstGeom>
        </p:spPr>
        <p:txBody>
          <a:bodyPr/>
          <a:lstStyle/>
          <a:p>
            <a:pPr lvl="0">
              <a:defRPr spc="0" sz="1800">
                <a:solidFill>
                  <a:srgbClr val="000000"/>
                </a:solidFill>
              </a:defRPr>
            </a:pPr>
            <a:r>
              <a:rPr spc="59" sz="6000">
                <a:solidFill>
                  <a:srgbClr val="6E0500"/>
                </a:solidFill>
              </a:rPr>
              <a:t>Rejection at Nazareth</a:t>
            </a:r>
            <a:br>
              <a:rPr spc="59" sz="6000">
                <a:solidFill>
                  <a:srgbClr val="6E0500"/>
                </a:solidFill>
              </a:rPr>
            </a:br>
            <a:r>
              <a:rPr spc="39" sz="4000">
                <a:solidFill>
                  <a:srgbClr val="6E0500"/>
                </a:solidFill>
              </a:rPr>
              <a:t>Matthew 13:53-58</a:t>
            </a:r>
          </a:p>
        </p:txBody>
      </p:sp>
      <p:sp>
        <p:nvSpPr>
          <p:cNvPr id="202" name="Shape 202"/>
          <p:cNvSpPr/>
          <p:nvPr>
            <p:ph type="body" idx="1"/>
          </p:nvPr>
        </p:nvSpPr>
        <p:spPr>
          <a:xfrm>
            <a:off x="714174" y="2352473"/>
            <a:ext cx="11576452" cy="6565901"/>
          </a:xfrm>
          <a:prstGeom prst="rect">
            <a:avLst/>
          </a:prstGeom>
        </p:spPr>
        <p:txBody>
          <a:bodyPr anchor="t"/>
          <a:lstStyle/>
          <a:p>
            <a:pPr lvl="0" marL="0" indent="0" algn="ctr" defTabSz="572516">
              <a:spcBef>
                <a:spcPts val="3500"/>
              </a:spcBef>
              <a:buSzTx/>
              <a:buFontTx/>
              <a:buNone/>
              <a:defRPr sz="1800">
                <a:solidFill>
                  <a:srgbClr val="000000"/>
                </a:solidFill>
              </a:defRPr>
            </a:pPr>
            <a:r>
              <a:rPr b="1" sz="4312"/>
              <a:t>Interesting Concepts in the Background</a:t>
            </a:r>
            <a:r>
              <a:rPr sz="4312"/>
              <a:t> </a:t>
            </a:r>
            <a:endParaRPr sz="4312"/>
          </a:p>
          <a:p>
            <a:pPr lvl="0" marL="0" indent="0" algn="ctr" defTabSz="572516">
              <a:spcBef>
                <a:spcPts val="3500"/>
              </a:spcBef>
              <a:buSzTx/>
              <a:buFontTx/>
              <a:buNone/>
              <a:defRPr sz="1800">
                <a:solidFill>
                  <a:srgbClr val="000000"/>
                </a:solidFill>
              </a:defRPr>
            </a:pPr>
            <a:r>
              <a:rPr b="1" sz="4312">
                <a:solidFill>
                  <a:srgbClr val="823726"/>
                </a:solidFill>
              </a:rPr>
              <a:t>it seems "familiarity breeds contempt," </a:t>
            </a:r>
            <a:br>
              <a:rPr b="1" sz="4312">
                <a:solidFill>
                  <a:srgbClr val="823726"/>
                </a:solidFill>
              </a:rPr>
            </a:br>
            <a:r>
              <a:rPr b="1" sz="4312">
                <a:solidFill>
                  <a:srgbClr val="823726"/>
                </a:solidFill>
              </a:rPr>
              <a:t>even towards Jesus Christ</a:t>
            </a:r>
            <a:endParaRPr b="1" sz="4312">
              <a:solidFill>
                <a:srgbClr val="823726"/>
              </a:solidFill>
            </a:endParaRPr>
          </a:p>
          <a:p>
            <a:pPr lvl="0" marL="0" indent="0" algn="ctr" defTabSz="572516">
              <a:spcBef>
                <a:spcPts val="3500"/>
              </a:spcBef>
              <a:buSzTx/>
              <a:buFontTx/>
              <a:buNone/>
              <a:defRPr sz="1800">
                <a:solidFill>
                  <a:srgbClr val="000000"/>
                </a:solidFill>
              </a:defRPr>
            </a:pPr>
            <a:r>
              <a:rPr b="1" sz="4312"/>
              <a:t> A Prophet is not without honor except in his own country and  his own house."</a:t>
            </a:r>
            <a:endParaRPr b="1" sz="4312"/>
          </a:p>
          <a:p>
            <a:pPr lvl="0" marL="0" indent="0" algn="ctr" defTabSz="572516">
              <a:spcBef>
                <a:spcPts val="3500"/>
              </a:spcBef>
              <a:buSzTx/>
              <a:buFontTx/>
              <a:buNone/>
              <a:defRPr sz="1800">
                <a:solidFill>
                  <a:srgbClr val="000000"/>
                </a:solidFill>
              </a:defRPr>
            </a:pPr>
            <a:r>
              <a:rPr b="1" sz="4312"/>
              <a:t>The result of contempt: He did not do many works there.  </a:t>
            </a:r>
          </a:p>
        </p:txBody>
      </p:sp>
      <p:sp>
        <p:nvSpPr>
          <p:cNvPr id="203" name="Shape 203"/>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Shape 205"/>
          <p:cNvSpPr/>
          <p:nvPr>
            <p:ph type="title"/>
          </p:nvPr>
        </p:nvSpPr>
        <p:spPr>
          <a:xfrm>
            <a:off x="698499" y="-1056"/>
            <a:ext cx="11595101" cy="2349501"/>
          </a:xfrm>
          <a:prstGeom prst="rect">
            <a:avLst/>
          </a:prstGeom>
        </p:spPr>
        <p:txBody>
          <a:bodyPr/>
          <a:lstStyle/>
          <a:p>
            <a:pPr lvl="0">
              <a:defRPr spc="0" sz="1800">
                <a:solidFill>
                  <a:srgbClr val="000000"/>
                </a:solidFill>
              </a:defRPr>
            </a:pPr>
            <a:r>
              <a:rPr spc="59" sz="6000">
                <a:solidFill>
                  <a:srgbClr val="6E0500"/>
                </a:solidFill>
              </a:rPr>
              <a:t>Rejection at Nazareth</a:t>
            </a:r>
            <a:br>
              <a:rPr spc="59" sz="6000">
                <a:solidFill>
                  <a:srgbClr val="6E0500"/>
                </a:solidFill>
              </a:rPr>
            </a:br>
            <a:r>
              <a:rPr spc="39" sz="4000">
                <a:solidFill>
                  <a:srgbClr val="6E0500"/>
                </a:solidFill>
              </a:rPr>
              <a:t>Matthew 13:53-58</a:t>
            </a:r>
          </a:p>
        </p:txBody>
      </p:sp>
      <p:sp>
        <p:nvSpPr>
          <p:cNvPr id="206" name="Shape 206"/>
          <p:cNvSpPr/>
          <p:nvPr>
            <p:ph type="body" idx="1"/>
          </p:nvPr>
        </p:nvSpPr>
        <p:spPr>
          <a:xfrm>
            <a:off x="714174" y="2352473"/>
            <a:ext cx="11576452" cy="6565901"/>
          </a:xfrm>
          <a:prstGeom prst="rect">
            <a:avLst/>
          </a:prstGeom>
        </p:spPr>
        <p:txBody>
          <a:bodyPr anchor="t"/>
          <a:lstStyle/>
          <a:p>
            <a:pPr lvl="0" marL="0" indent="0" algn="ctr" defTabSz="508254">
              <a:spcBef>
                <a:spcPts val="3100"/>
              </a:spcBef>
              <a:buSzTx/>
              <a:buFontTx/>
              <a:buNone/>
              <a:defRPr sz="1800">
                <a:solidFill>
                  <a:srgbClr val="000000"/>
                </a:solidFill>
              </a:defRPr>
            </a:pPr>
            <a:r>
              <a:rPr b="1" sz="3828"/>
              <a:t>Interesting Concepts in the Background</a:t>
            </a:r>
            <a:r>
              <a:rPr sz="3828"/>
              <a:t> </a:t>
            </a:r>
            <a:endParaRPr sz="3828"/>
          </a:p>
          <a:p>
            <a:pPr lvl="0" marL="0" indent="0" algn="ctr" defTabSz="508254">
              <a:spcBef>
                <a:spcPts val="3100"/>
              </a:spcBef>
              <a:buSzTx/>
              <a:buFontTx/>
              <a:buNone/>
              <a:defRPr sz="1800">
                <a:solidFill>
                  <a:srgbClr val="000000"/>
                </a:solidFill>
              </a:defRPr>
            </a:pPr>
            <a:r>
              <a:rPr b="1" sz="3828">
                <a:solidFill>
                  <a:srgbClr val="823726"/>
                </a:solidFill>
              </a:rPr>
              <a:t>The problem isn't lack of faith,</a:t>
            </a:r>
            <a:br>
              <a:rPr b="1" sz="3828">
                <a:solidFill>
                  <a:srgbClr val="823726"/>
                </a:solidFill>
              </a:rPr>
            </a:br>
            <a:r>
              <a:rPr b="1" sz="3828">
                <a:solidFill>
                  <a:srgbClr val="823726"/>
                </a:solidFill>
              </a:rPr>
              <a:t>The PROBLEM is UNBELIEF!</a:t>
            </a:r>
            <a:endParaRPr b="1" sz="3828">
              <a:solidFill>
                <a:srgbClr val="823726"/>
              </a:solidFill>
            </a:endParaRPr>
          </a:p>
          <a:p>
            <a:pPr lvl="0" marL="0" indent="0" algn="ctr" defTabSz="508254">
              <a:spcBef>
                <a:spcPts val="3100"/>
              </a:spcBef>
              <a:buSzTx/>
              <a:buFontTx/>
              <a:buNone/>
              <a:defRPr sz="1800">
                <a:solidFill>
                  <a:srgbClr val="000000"/>
                </a:solidFill>
              </a:defRPr>
            </a:pPr>
            <a:r>
              <a:rPr sz="3828">
                <a:solidFill>
                  <a:srgbClr val="823726"/>
                </a:solidFill>
              </a:rPr>
              <a:t> </a:t>
            </a:r>
            <a:r>
              <a:rPr sz="3828"/>
              <a:t>Jesus always uses this term for those who have knowledge of the Scriptures and have witnessed the truth in their own experience and yet actively (willfully) refuse to believe.</a:t>
            </a:r>
            <a:endParaRPr sz="3828"/>
          </a:p>
          <a:p>
            <a:pPr lvl="0" marL="0" indent="0" algn="ctr" defTabSz="508254">
              <a:spcBef>
                <a:spcPts val="3100"/>
              </a:spcBef>
              <a:buSzTx/>
              <a:buFontTx/>
              <a:buNone/>
              <a:defRPr sz="1800">
                <a:solidFill>
                  <a:srgbClr val="000000"/>
                </a:solidFill>
              </a:defRPr>
            </a:pPr>
            <a:r>
              <a:rPr sz="3828"/>
              <a:t>See St. John 3:16-21</a:t>
            </a:r>
          </a:p>
        </p:txBody>
      </p:sp>
      <p:sp>
        <p:nvSpPr>
          <p:cNvPr id="207" name="Shape 207"/>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9" name="Shape 209"/>
          <p:cNvSpPr/>
          <p:nvPr>
            <p:ph type="body" idx="1"/>
          </p:nvPr>
        </p:nvSpPr>
        <p:spPr>
          <a:xfrm>
            <a:off x="673100" y="469900"/>
            <a:ext cx="11849100" cy="8991600"/>
          </a:xfrm>
          <a:prstGeom prst="rect">
            <a:avLst/>
          </a:prstGeom>
        </p:spPr>
        <p:txBody>
          <a:bodyPr/>
          <a:lstStyle/>
          <a:p>
            <a:pPr lvl="0" marL="0" indent="0" algn="ctr">
              <a:buSzTx/>
              <a:buFontTx/>
              <a:buNone/>
              <a:defRPr sz="1800">
                <a:solidFill>
                  <a:srgbClr val="000000"/>
                </a:solidFill>
              </a:defRPr>
            </a:pPr>
            <a:r>
              <a:rPr b="1" sz="3900"/>
              <a:t>John 3:16-19 </a:t>
            </a:r>
            <a:r>
              <a:rPr sz="2100"/>
              <a:t>ESV</a:t>
            </a:r>
            <a:endParaRPr b="1" sz="3900"/>
          </a:p>
          <a:p>
            <a:pPr lvl="0" marL="0" indent="0">
              <a:buSzTx/>
              <a:buFontTx/>
              <a:buNone/>
              <a:defRPr sz="1800">
                <a:solidFill>
                  <a:srgbClr val="000000"/>
                </a:solidFill>
              </a:defRPr>
            </a:pPr>
            <a:r>
              <a:rPr sz="3600"/>
              <a:t>John 3:16 “For God so loved the world, that </a:t>
            </a:r>
            <a:r>
              <a:rPr b="1" sz="3600"/>
              <a:t>he gave</a:t>
            </a:r>
            <a:r>
              <a:rPr sz="3600"/>
              <a:t> his only Son, that whoever believes in him should not perish but have eternal life. 17 For God did not </a:t>
            </a:r>
            <a:r>
              <a:rPr b="1" sz="3600"/>
              <a:t>send his Son</a:t>
            </a:r>
            <a:r>
              <a:rPr sz="3600"/>
              <a:t> into the world to condemn the world, but in order that the world might be saved through him. 18 Whoever believes in him is not condemned, but </a:t>
            </a:r>
            <a:r>
              <a:rPr b="1" sz="3600"/>
              <a:t>whoever does not believe is condemned already, because he has not believed in the name of the only Son of God. </a:t>
            </a:r>
            <a:r>
              <a:rPr sz="3600"/>
              <a:t>19 </a:t>
            </a:r>
            <a:r>
              <a:rPr b="1" sz="4100"/>
              <a:t>And this is the judgment: the </a:t>
            </a:r>
            <a:r>
              <a:rPr b="1" sz="4100" u="sng"/>
              <a:t>light has come</a:t>
            </a:r>
            <a:r>
              <a:rPr b="1" sz="4100"/>
              <a:t> into the world, and people loved the darkness rather than the light </a:t>
            </a:r>
            <a:r>
              <a:rPr sz="3600"/>
              <a:t>because their works were evil. </a:t>
            </a:r>
          </a:p>
        </p:txBody>
      </p:sp>
    </p:spTree>
  </p:cSld>
  <p:clrMapOvr>
    <a:masterClrMapping/>
  </p:clrMapOvr>
  <p:transition spd="slow" advClick="1">
    <p:dissolve/>
  </p:transition>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 name="Shape 51"/>
          <p:cNvSpPr/>
          <p:nvPr>
            <p:ph type="title"/>
          </p:nvPr>
        </p:nvSpPr>
        <p:spPr>
          <a:xfrm>
            <a:off x="698499" y="-1056"/>
            <a:ext cx="11595101" cy="2349501"/>
          </a:xfrm>
          <a:prstGeom prst="rect">
            <a:avLst/>
          </a:prstGeom>
        </p:spPr>
        <p:txBody>
          <a:bodyPr/>
          <a:lstStyle/>
          <a:p>
            <a:pPr lvl="0" defTabSz="560831">
              <a:defRPr spc="0" sz="1800">
                <a:solidFill>
                  <a:srgbClr val="000000"/>
                </a:solidFill>
              </a:defRPr>
            </a:pPr>
            <a:r>
              <a:rPr spc="57" sz="5760">
                <a:solidFill>
                  <a:srgbClr val="6E0500"/>
                </a:solidFill>
              </a:rPr>
              <a:t>How to Prepare </a:t>
            </a:r>
            <a:br>
              <a:rPr spc="57" sz="5760">
                <a:solidFill>
                  <a:srgbClr val="6E0500"/>
                </a:solidFill>
              </a:rPr>
            </a:br>
            <a:r>
              <a:rPr spc="57" sz="5760">
                <a:solidFill>
                  <a:srgbClr val="6E0500"/>
                </a:solidFill>
              </a:rPr>
              <a:t>the Soil of the Heart.</a:t>
            </a:r>
            <a:br>
              <a:rPr spc="57" sz="5760">
                <a:solidFill>
                  <a:srgbClr val="6E0500"/>
                </a:solidFill>
              </a:rPr>
            </a:br>
            <a:r>
              <a:rPr spc="38" sz="3839">
                <a:solidFill>
                  <a:srgbClr val="6E0500"/>
                </a:solidFill>
              </a:rPr>
              <a:t>Matthew 13:24-30</a:t>
            </a:r>
          </a:p>
        </p:txBody>
      </p:sp>
      <p:sp>
        <p:nvSpPr>
          <p:cNvPr id="52" name="Shape 52"/>
          <p:cNvSpPr/>
          <p:nvPr>
            <p:ph type="body" idx="1"/>
          </p:nvPr>
        </p:nvSpPr>
        <p:spPr>
          <a:xfrm>
            <a:off x="714174" y="2619173"/>
            <a:ext cx="11576452" cy="6299201"/>
          </a:xfrm>
          <a:prstGeom prst="rect">
            <a:avLst/>
          </a:prstGeom>
        </p:spPr>
        <p:txBody>
          <a:bodyPr anchor="t"/>
          <a:lstStyle/>
          <a:p>
            <a:pPr lvl="0" marL="0" indent="0" algn="ctr">
              <a:buSzTx/>
              <a:buFontTx/>
              <a:buNone/>
              <a:defRPr sz="1800">
                <a:solidFill>
                  <a:srgbClr val="000000"/>
                </a:solidFill>
              </a:defRPr>
            </a:pPr>
            <a:r>
              <a:rPr sz="4400"/>
              <a:t>Lust - Proverbs 6:27</a:t>
            </a:r>
            <a:endParaRPr sz="4400"/>
          </a:p>
          <a:p>
            <a:pPr lvl="0" marL="0" indent="0" algn="ctr">
              <a:buSzTx/>
              <a:buFontTx/>
              <a:buNone/>
              <a:defRPr sz="1800">
                <a:solidFill>
                  <a:srgbClr val="000000"/>
                </a:solidFill>
              </a:defRPr>
            </a:pPr>
            <a:r>
              <a:rPr sz="4400"/>
              <a:t>is disordered desire for </a:t>
            </a:r>
            <a:br>
              <a:rPr sz="4400"/>
            </a:br>
            <a:r>
              <a:rPr sz="4400"/>
              <a:t>or inordinate enjoyment of </a:t>
            </a:r>
            <a:br>
              <a:rPr sz="4400"/>
            </a:br>
            <a:r>
              <a:rPr sz="4400"/>
              <a:t>sexual pleasure.</a:t>
            </a:r>
          </a:p>
        </p:txBody>
      </p:sp>
      <p:sp>
        <p:nvSpPr>
          <p:cNvPr id="53" name="Shape 53"/>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ph type="title"/>
          </p:nvPr>
        </p:nvSpPr>
        <p:spPr>
          <a:xfrm>
            <a:off x="698499" y="-1056"/>
            <a:ext cx="11595101" cy="2349501"/>
          </a:xfrm>
          <a:prstGeom prst="rect">
            <a:avLst/>
          </a:prstGeom>
        </p:spPr>
        <p:txBody>
          <a:bodyPr/>
          <a:lstStyle/>
          <a:p>
            <a:pPr lvl="0" defTabSz="560831">
              <a:defRPr spc="0" sz="1800">
                <a:solidFill>
                  <a:srgbClr val="000000"/>
                </a:solidFill>
              </a:defRPr>
            </a:pPr>
            <a:r>
              <a:rPr spc="57" sz="5760">
                <a:solidFill>
                  <a:srgbClr val="6E0500"/>
                </a:solidFill>
              </a:rPr>
              <a:t>How to Prepare </a:t>
            </a:r>
            <a:br>
              <a:rPr spc="57" sz="5760">
                <a:solidFill>
                  <a:srgbClr val="6E0500"/>
                </a:solidFill>
              </a:rPr>
            </a:br>
            <a:r>
              <a:rPr spc="57" sz="5760">
                <a:solidFill>
                  <a:srgbClr val="6E0500"/>
                </a:solidFill>
              </a:rPr>
              <a:t>the Soil of the Heart.</a:t>
            </a:r>
            <a:br>
              <a:rPr spc="57" sz="5760">
                <a:solidFill>
                  <a:srgbClr val="6E0500"/>
                </a:solidFill>
              </a:rPr>
            </a:br>
            <a:r>
              <a:rPr spc="38" sz="3839">
                <a:solidFill>
                  <a:srgbClr val="6E0500"/>
                </a:solidFill>
              </a:rPr>
              <a:t>Matthew 13:24-30</a:t>
            </a:r>
          </a:p>
        </p:txBody>
      </p:sp>
      <p:sp>
        <p:nvSpPr>
          <p:cNvPr id="56" name="Shape 56"/>
          <p:cNvSpPr/>
          <p:nvPr>
            <p:ph type="body" idx="1"/>
          </p:nvPr>
        </p:nvSpPr>
        <p:spPr>
          <a:xfrm>
            <a:off x="701474" y="2606473"/>
            <a:ext cx="11576452" cy="6299201"/>
          </a:xfrm>
          <a:prstGeom prst="rect">
            <a:avLst/>
          </a:prstGeom>
        </p:spPr>
        <p:txBody>
          <a:bodyPr anchor="t"/>
          <a:lstStyle/>
          <a:p>
            <a:pPr lvl="0" marL="0" indent="0" algn="ctr" defTabSz="554990">
              <a:spcBef>
                <a:spcPts val="3400"/>
              </a:spcBef>
              <a:buSzTx/>
              <a:buFontTx/>
              <a:buNone/>
              <a:defRPr sz="1800">
                <a:solidFill>
                  <a:srgbClr val="000000"/>
                </a:solidFill>
              </a:defRPr>
            </a:pPr>
            <a:r>
              <a:rPr b="1" sz="4180"/>
              <a:t>Greed - Exodus 20:17</a:t>
            </a:r>
            <a:endParaRPr b="1" sz="4180"/>
          </a:p>
          <a:p>
            <a:pPr lvl="0" marL="0" indent="0" algn="ctr" defTabSz="554990">
              <a:spcBef>
                <a:spcPts val="3400"/>
              </a:spcBef>
              <a:buSzTx/>
              <a:buFontTx/>
              <a:buNone/>
              <a:defRPr sz="1800">
                <a:solidFill>
                  <a:srgbClr val="000000"/>
                </a:solidFill>
              </a:defRPr>
            </a:pPr>
            <a:r>
              <a:rPr sz="4180"/>
              <a:t>an obsessive desire for ever more material goods and the attendant power.</a:t>
            </a:r>
            <a:endParaRPr sz="4180"/>
          </a:p>
          <a:p>
            <a:pPr lvl="0" marL="0" indent="0" algn="ctr" defTabSz="554990">
              <a:spcBef>
                <a:spcPts val="3400"/>
              </a:spcBef>
              <a:buSzTx/>
              <a:buFontTx/>
              <a:buNone/>
              <a:defRPr sz="1800">
                <a:solidFill>
                  <a:srgbClr val="000000"/>
                </a:solidFill>
              </a:defRPr>
            </a:pPr>
            <a:r>
              <a:rPr sz="4180"/>
              <a:t>a fearful need to store up surplus goods for a vaguely defined time of want.</a:t>
            </a:r>
            <a:endParaRPr sz="4180"/>
          </a:p>
          <a:p>
            <a:pPr lvl="0" marL="0" indent="0" algn="ctr" defTabSz="554990">
              <a:spcBef>
                <a:spcPts val="3400"/>
              </a:spcBef>
              <a:buSzTx/>
              <a:buFontTx/>
              <a:buNone/>
              <a:defRPr sz="1800">
                <a:solidFill>
                  <a:srgbClr val="000000"/>
                </a:solidFill>
              </a:defRPr>
            </a:pPr>
            <a:r>
              <a:rPr sz="4180"/>
              <a:t>a desire for more earthly goods </a:t>
            </a:r>
            <a:br>
              <a:rPr sz="4180"/>
            </a:br>
            <a:r>
              <a:rPr sz="4180"/>
              <a:t>for their own sake.</a:t>
            </a:r>
          </a:p>
        </p:txBody>
      </p:sp>
      <p:sp>
        <p:nvSpPr>
          <p:cNvPr id="57" name="Shape 57"/>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9" name="Shape 59"/>
          <p:cNvSpPr/>
          <p:nvPr>
            <p:ph type="title"/>
          </p:nvPr>
        </p:nvSpPr>
        <p:spPr>
          <a:xfrm>
            <a:off x="698499" y="-1056"/>
            <a:ext cx="11595101" cy="2349501"/>
          </a:xfrm>
          <a:prstGeom prst="rect">
            <a:avLst/>
          </a:prstGeom>
        </p:spPr>
        <p:txBody>
          <a:bodyPr/>
          <a:lstStyle/>
          <a:p>
            <a:pPr lvl="0" defTabSz="560831">
              <a:defRPr spc="0" sz="1800">
                <a:solidFill>
                  <a:srgbClr val="000000"/>
                </a:solidFill>
              </a:defRPr>
            </a:pPr>
            <a:r>
              <a:rPr spc="57" sz="5760">
                <a:solidFill>
                  <a:srgbClr val="6E0500"/>
                </a:solidFill>
              </a:rPr>
              <a:t>How to Prepare </a:t>
            </a:r>
            <a:br>
              <a:rPr spc="57" sz="5760">
                <a:solidFill>
                  <a:srgbClr val="6E0500"/>
                </a:solidFill>
              </a:rPr>
            </a:br>
            <a:r>
              <a:rPr spc="57" sz="5760">
                <a:solidFill>
                  <a:srgbClr val="6E0500"/>
                </a:solidFill>
              </a:rPr>
              <a:t>the Soil of the Heart.</a:t>
            </a:r>
            <a:br>
              <a:rPr spc="57" sz="5760">
                <a:solidFill>
                  <a:srgbClr val="6E0500"/>
                </a:solidFill>
              </a:rPr>
            </a:br>
            <a:r>
              <a:rPr spc="38" sz="3839">
                <a:solidFill>
                  <a:srgbClr val="6E0500"/>
                </a:solidFill>
              </a:rPr>
              <a:t>Matthew 13:24-30</a:t>
            </a:r>
          </a:p>
        </p:txBody>
      </p:sp>
      <p:sp>
        <p:nvSpPr>
          <p:cNvPr id="60" name="Shape 60"/>
          <p:cNvSpPr/>
          <p:nvPr>
            <p:ph type="body" idx="1"/>
          </p:nvPr>
        </p:nvSpPr>
        <p:spPr>
          <a:xfrm>
            <a:off x="701474" y="2606473"/>
            <a:ext cx="11576452" cy="6299201"/>
          </a:xfrm>
          <a:prstGeom prst="rect">
            <a:avLst/>
          </a:prstGeom>
        </p:spPr>
        <p:txBody>
          <a:bodyPr anchor="t"/>
          <a:lstStyle/>
          <a:p>
            <a:pPr lvl="0" marL="0" indent="0" algn="ctr">
              <a:buSzTx/>
              <a:buFontTx/>
              <a:buNone/>
              <a:defRPr sz="1800">
                <a:solidFill>
                  <a:srgbClr val="000000"/>
                </a:solidFill>
              </a:defRPr>
            </a:pPr>
            <a:r>
              <a:rPr b="1" sz="4400"/>
              <a:t>Gluttony - Proverbs 23:2</a:t>
            </a:r>
            <a:endParaRPr b="1" sz="4400"/>
          </a:p>
          <a:p>
            <a:pPr lvl="0" marL="0" indent="0" algn="ctr">
              <a:buSzTx/>
              <a:buFontTx/>
              <a:buNone/>
              <a:defRPr sz="1800">
                <a:solidFill>
                  <a:srgbClr val="000000"/>
                </a:solidFill>
              </a:defRPr>
            </a:pPr>
            <a:r>
              <a:rPr sz="4400"/>
              <a:t>Wanting more pleasure from something than it was made for.</a:t>
            </a:r>
            <a:endParaRPr sz="4400"/>
          </a:p>
          <a:p>
            <a:pPr lvl="0" marL="0" indent="0" algn="ctr">
              <a:buSzTx/>
              <a:buFontTx/>
              <a:buNone/>
              <a:defRPr sz="1800">
                <a:solidFill>
                  <a:srgbClr val="000000"/>
                </a:solidFill>
              </a:defRPr>
            </a:pPr>
            <a:r>
              <a:rPr sz="3500"/>
              <a:t>Wanting it exactly our way (delicacy).</a:t>
            </a:r>
            <a:endParaRPr sz="3500"/>
          </a:p>
          <a:p>
            <a:pPr lvl="0" marL="0" indent="0" algn="ctr">
              <a:buSzTx/>
              <a:buFontTx/>
              <a:buNone/>
              <a:defRPr sz="1800">
                <a:solidFill>
                  <a:srgbClr val="000000"/>
                </a:solidFill>
              </a:defRPr>
            </a:pPr>
            <a:r>
              <a:rPr sz="3500"/>
              <a:t>Demanding too much from people </a:t>
            </a:r>
            <a:br>
              <a:rPr sz="3500"/>
            </a:br>
            <a:r>
              <a:rPr sz="3500"/>
              <a:t>(excessive desire for other people's time or presence.)</a:t>
            </a:r>
          </a:p>
        </p:txBody>
      </p:sp>
      <p:sp>
        <p:nvSpPr>
          <p:cNvPr id="61" name="Shape 61"/>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 name="Shape 63"/>
          <p:cNvSpPr/>
          <p:nvPr>
            <p:ph type="title"/>
          </p:nvPr>
        </p:nvSpPr>
        <p:spPr>
          <a:xfrm>
            <a:off x="698499" y="-1056"/>
            <a:ext cx="11595101" cy="2349501"/>
          </a:xfrm>
          <a:prstGeom prst="rect">
            <a:avLst/>
          </a:prstGeom>
        </p:spPr>
        <p:txBody>
          <a:bodyPr/>
          <a:lstStyle/>
          <a:p>
            <a:pPr lvl="0" defTabSz="560831">
              <a:defRPr spc="0" sz="1800">
                <a:solidFill>
                  <a:srgbClr val="000000"/>
                </a:solidFill>
              </a:defRPr>
            </a:pPr>
            <a:r>
              <a:rPr spc="57" sz="5760">
                <a:solidFill>
                  <a:srgbClr val="6E0500"/>
                </a:solidFill>
              </a:rPr>
              <a:t>How to Prepare </a:t>
            </a:r>
            <a:br>
              <a:rPr spc="57" sz="5760">
                <a:solidFill>
                  <a:srgbClr val="6E0500"/>
                </a:solidFill>
              </a:rPr>
            </a:br>
            <a:r>
              <a:rPr spc="57" sz="5760">
                <a:solidFill>
                  <a:srgbClr val="6E0500"/>
                </a:solidFill>
              </a:rPr>
              <a:t>the Soil of the Heart.</a:t>
            </a:r>
            <a:br>
              <a:rPr spc="57" sz="5760">
                <a:solidFill>
                  <a:srgbClr val="6E0500"/>
                </a:solidFill>
              </a:rPr>
            </a:br>
            <a:r>
              <a:rPr spc="38" sz="3839">
                <a:solidFill>
                  <a:srgbClr val="6E0500"/>
                </a:solidFill>
              </a:rPr>
              <a:t>Matthew 13:24-30</a:t>
            </a:r>
          </a:p>
        </p:txBody>
      </p:sp>
      <p:sp>
        <p:nvSpPr>
          <p:cNvPr id="64" name="Shape 64"/>
          <p:cNvSpPr/>
          <p:nvPr>
            <p:ph type="body" idx="1"/>
          </p:nvPr>
        </p:nvSpPr>
        <p:spPr>
          <a:xfrm>
            <a:off x="701474" y="2606473"/>
            <a:ext cx="11576452" cy="6299201"/>
          </a:xfrm>
          <a:prstGeom prst="rect">
            <a:avLst/>
          </a:prstGeom>
        </p:spPr>
        <p:txBody>
          <a:bodyPr anchor="t"/>
          <a:lstStyle/>
          <a:p>
            <a:pPr lvl="0" marL="0" indent="0" algn="ctr">
              <a:buSzTx/>
              <a:buFontTx/>
              <a:buNone/>
              <a:defRPr sz="1800">
                <a:solidFill>
                  <a:srgbClr val="000000"/>
                </a:solidFill>
              </a:defRPr>
            </a:pPr>
            <a:r>
              <a:rPr b="1" sz="4400"/>
              <a:t>Envy - St. James 3:16</a:t>
            </a:r>
            <a:endParaRPr b="1" sz="4400"/>
          </a:p>
          <a:p>
            <a:pPr lvl="0" marL="0" indent="0" algn="ctr">
              <a:buSzTx/>
              <a:buFontTx/>
              <a:buNone/>
              <a:defRPr sz="1800">
                <a:solidFill>
                  <a:srgbClr val="000000"/>
                </a:solidFill>
              </a:defRPr>
            </a:pPr>
            <a:r>
              <a:rPr sz="4400"/>
              <a:t>a feeling of discontented or resentful longing aroused by someone else's possessions, qualities, or luck.</a:t>
            </a:r>
            <a:br>
              <a:rPr sz="4400"/>
            </a:br>
            <a:br>
              <a:rPr sz="4400"/>
            </a:br>
            <a:r>
              <a:rPr sz="4400"/>
              <a:t>*Often presents as depression.</a:t>
            </a:r>
          </a:p>
        </p:txBody>
      </p:sp>
      <p:sp>
        <p:nvSpPr>
          <p:cNvPr id="65" name="Shape 65"/>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Shape 67"/>
          <p:cNvSpPr/>
          <p:nvPr>
            <p:ph type="title"/>
          </p:nvPr>
        </p:nvSpPr>
        <p:spPr>
          <a:xfrm>
            <a:off x="698499" y="-1056"/>
            <a:ext cx="11595101" cy="2349501"/>
          </a:xfrm>
          <a:prstGeom prst="rect">
            <a:avLst/>
          </a:prstGeom>
        </p:spPr>
        <p:txBody>
          <a:bodyPr/>
          <a:lstStyle/>
          <a:p>
            <a:pPr lvl="0" defTabSz="560831">
              <a:defRPr spc="0" sz="1800">
                <a:solidFill>
                  <a:srgbClr val="000000"/>
                </a:solidFill>
              </a:defRPr>
            </a:pPr>
            <a:r>
              <a:rPr spc="57" sz="5760">
                <a:solidFill>
                  <a:srgbClr val="6E0500"/>
                </a:solidFill>
              </a:rPr>
              <a:t>How to Prepare </a:t>
            </a:r>
            <a:br>
              <a:rPr spc="57" sz="5760">
                <a:solidFill>
                  <a:srgbClr val="6E0500"/>
                </a:solidFill>
              </a:rPr>
            </a:br>
            <a:r>
              <a:rPr spc="57" sz="5760">
                <a:solidFill>
                  <a:srgbClr val="6E0500"/>
                </a:solidFill>
              </a:rPr>
              <a:t>the Soil of the Heart.</a:t>
            </a:r>
            <a:br>
              <a:rPr spc="57" sz="5760">
                <a:solidFill>
                  <a:srgbClr val="6E0500"/>
                </a:solidFill>
              </a:rPr>
            </a:br>
            <a:r>
              <a:rPr spc="38" sz="3839">
                <a:solidFill>
                  <a:srgbClr val="6E0500"/>
                </a:solidFill>
              </a:rPr>
              <a:t>Matthew 13:24-30</a:t>
            </a:r>
          </a:p>
        </p:txBody>
      </p:sp>
      <p:sp>
        <p:nvSpPr>
          <p:cNvPr id="68" name="Shape 68"/>
          <p:cNvSpPr/>
          <p:nvPr>
            <p:ph type="body" idx="1"/>
          </p:nvPr>
        </p:nvSpPr>
        <p:spPr>
          <a:xfrm>
            <a:off x="701474" y="2606473"/>
            <a:ext cx="11576452" cy="6299201"/>
          </a:xfrm>
          <a:prstGeom prst="rect">
            <a:avLst/>
          </a:prstGeom>
        </p:spPr>
        <p:txBody>
          <a:bodyPr anchor="t"/>
          <a:lstStyle/>
          <a:p>
            <a:pPr lvl="0" marL="0" indent="0" algn="ctr">
              <a:buSzTx/>
              <a:buFontTx/>
              <a:buNone/>
              <a:defRPr sz="1800">
                <a:solidFill>
                  <a:srgbClr val="000000"/>
                </a:solidFill>
              </a:defRPr>
            </a:pPr>
            <a:r>
              <a:rPr b="1" sz="4400"/>
              <a:t>Anger (Wrath) - St. James 1:19-20</a:t>
            </a:r>
            <a:endParaRPr b="1" sz="4400"/>
          </a:p>
          <a:p>
            <a:pPr lvl="0" marL="0" indent="0" algn="ctr">
              <a:buSzTx/>
              <a:buFontTx/>
              <a:buNone/>
              <a:defRPr sz="1800">
                <a:solidFill>
                  <a:srgbClr val="000000"/>
                </a:solidFill>
              </a:defRPr>
            </a:pPr>
            <a:r>
              <a:rPr sz="4400"/>
              <a:t>a rage and desire for vengeance which is out of proportion to the offense suffered.</a:t>
            </a:r>
          </a:p>
        </p:txBody>
      </p:sp>
      <p:sp>
        <p:nvSpPr>
          <p:cNvPr id="69" name="Shape 69"/>
          <p:cNvSpPr/>
          <p:nvPr/>
        </p:nvSpPr>
        <p:spPr>
          <a:xfrm>
            <a:off x="702822" y="9182099"/>
            <a:ext cx="123063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defRPr sz="1800">
                <a:solidFill>
                  <a:srgbClr val="000000"/>
                </a:solidFill>
              </a:defRPr>
            </a:pPr>
            <a:r>
              <a:rPr sz="2000">
                <a:solidFill>
                  <a:srgbClr val="6E603B"/>
                </a:solidFill>
              </a:rPr>
              <a:t>Sunday Bible College at </a:t>
            </a:r>
            <a:r>
              <a:rPr sz="2000">
                <a:solidFill>
                  <a:srgbClr val="6E603B"/>
                </a:solidFill>
                <a:latin typeface="Optima"/>
                <a:ea typeface="Optima"/>
                <a:cs typeface="Optima"/>
                <a:sym typeface="Optima"/>
              </a:rPr>
              <a:t>Holy Trinity Anglican Church</a:t>
            </a:r>
            <a:r>
              <a:rPr sz="2000">
                <a:solidFill>
                  <a:srgbClr val="6E603B"/>
                </a:solidFill>
              </a:rPr>
              <a:t>: ICSB The Gospel of Matthew</a:t>
            </a:r>
          </a:p>
        </p:txBody>
      </p:sp>
    </p:spTree>
  </p:cSld>
  <p:clrMapOvr>
    <a:masterClrMapping/>
  </p:clrMapOvr>
  <p:transition spd="slow" advClick="1">
    <p:dissolve/>
  </p:transition>
</p:sld>
</file>

<file path=ppt/theme/theme1.xml><?xml version="1.0" encoding="utf-8"?>
<a:theme xmlns:a="http://schemas.openxmlformats.org/drawingml/2006/main" xmlns:r="http://schemas.openxmlformats.org/officeDocument/2006/relationships" name="HardCover">
  <a:themeElements>
    <a:clrScheme name="HardCover">
      <a:dk1>
        <a:srgbClr val="6E603B"/>
      </a:dk1>
      <a:lt1>
        <a:srgbClr val="33446E"/>
      </a:lt1>
      <a:dk2>
        <a:srgbClr val="5C5A52"/>
      </a:dk2>
      <a:lt2>
        <a:srgbClr val="DCDEE0"/>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HardCover">
      <a:majorFont>
        <a:latin typeface="American Typewriter"/>
        <a:ea typeface="American Typewriter"/>
        <a:cs typeface="American Typewriter"/>
      </a:majorFont>
      <a:minorFont>
        <a:latin typeface="American Typewriter"/>
        <a:ea typeface="American Typewriter"/>
        <a:cs typeface="American Typewriter"/>
      </a:minorFont>
    </a:fontScheme>
    <a:fmtScheme name="HardCov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8AB65"/>
        </a:solid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DEF"/>
            </a:solidFill>
            <a:effectLst>
              <a:outerShdw sx="100000" sy="100000" kx="0" ky="0" algn="b" rotWithShape="0" blurRad="25400" dist="12700" dir="16200000">
                <a:srgbClr val="000000">
                  <a:alpha val="40000"/>
                </a:srgbClr>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82844E"/>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6E603B"/>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HardCover">
  <a:themeElements>
    <a:clrScheme name="HardCover">
      <a:dk1>
        <a:srgbClr val="000000"/>
      </a:dk1>
      <a:lt1>
        <a:srgbClr val="FFFFFF"/>
      </a:lt1>
      <a:dk2>
        <a:srgbClr val="5C5A52"/>
      </a:dk2>
      <a:lt2>
        <a:srgbClr val="DCDEE0"/>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HardCover">
      <a:majorFont>
        <a:latin typeface="American Typewriter"/>
        <a:ea typeface="American Typewriter"/>
        <a:cs typeface="American Typewriter"/>
      </a:majorFont>
      <a:minorFont>
        <a:latin typeface="American Typewriter"/>
        <a:ea typeface="American Typewriter"/>
        <a:cs typeface="American Typewriter"/>
      </a:minorFont>
    </a:fontScheme>
    <a:fmtScheme name="HardCov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8AB65"/>
        </a:solid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DEF"/>
            </a:solidFill>
            <a:effectLst>
              <a:outerShdw sx="100000" sy="100000" kx="0" ky="0" algn="b" rotWithShape="0" blurRad="25400" dist="12700" dir="16200000">
                <a:srgbClr val="000000">
                  <a:alpha val="40000"/>
                </a:srgbClr>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82844E"/>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6E603B"/>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