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2.jpeg" ContentType="image/jpeg"/>
  <Override PartName="/ppt/theme/theme2.xml" ContentType="application/vnd.openxmlformats-officedocument.theme+xml"/>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Palatino"/>
          <a:ea typeface="Palatino"/>
          <a:cs typeface="Palatino"/>
        </a:font>
        <a:srgbClr val="93741C"/>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wholeTbl>
    <a:band2H>
      <a:tcTxStyle b="def" i="def"/>
      <a:tcStyle>
        <a:tcBdr/>
        <a:fill>
          <a:solidFill>
            <a:srgbClr val="A8A861">
              <a:alpha val="27000"/>
            </a:srgbClr>
          </a:solidFill>
        </a:fill>
      </a:tcStyle>
    </a:band2H>
    <a:firstCol>
      <a:tcTxStyle b="off" i="off">
        <a:font>
          <a:latin typeface="Palatino"/>
          <a:ea typeface="Palatino"/>
          <a:cs typeface="Palatino"/>
        </a:font>
        <a:srgbClr val="FFFDE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Col>
    <a:lastRow>
      <a:tcTxStyle b="off" i="off">
        <a:font>
          <a:latin typeface="Palatino"/>
          <a:ea typeface="Palatino"/>
          <a:cs typeface="Palatino"/>
        </a:font>
        <a:srgbClr val="93741C"/>
      </a:tcTxStyle>
      <a:tcStyle>
        <a:tcBdr>
          <a:left>
            <a:ln w="12700" cap="flat">
              <a:solidFill>
                <a:srgbClr val="808251"/>
              </a:solidFill>
              <a:prstDash val="solid"/>
              <a:miter lim="400000"/>
            </a:ln>
          </a:left>
          <a:right>
            <a:ln w="12700" cap="flat">
              <a:solidFill>
                <a:srgbClr val="808251"/>
              </a:solidFill>
              <a:prstDash val="solid"/>
              <a:miter lim="400000"/>
            </a:ln>
          </a:right>
          <a:top>
            <a:ln w="254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lastRow>
    <a:firstRow>
      <a:tcTxStyle b="off" i="off">
        <a:font>
          <a:latin typeface="Palatino"/>
          <a:ea typeface="Palatino"/>
          <a:cs typeface="Palatino"/>
        </a:font>
        <a:srgbClr val="FFFDE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Row>
  </a:tblStyle>
  <a:tblStyle styleId="{C7B018BB-80A7-4F77-B60F-C8B233D01FF8}"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noFill/>
        </a:fill>
      </a:tcStyle>
    </a:wholeTbl>
    <a:band2H>
      <a:tcTxStyle b="def" i="def"/>
      <a:tcStyle>
        <a:tcBdr/>
        <a:fill>
          <a:solidFill>
            <a:srgbClr val="CC9833">
              <a:alpha val="8000"/>
            </a:srgbClr>
          </a:solidFill>
        </a:fill>
      </a:tcStyle>
    </a:band2H>
    <a:firstCol>
      <a:tcTxStyle b="off" i="off">
        <a:font>
          <a:latin typeface="Palatino"/>
          <a:ea typeface="Palatino"/>
          <a:cs typeface="Palatino"/>
        </a:font>
        <a:srgbClr val="5D5449">
          <a:alpha val="91000"/>
        </a:srgbClr>
      </a:tcTxStyle>
      <a:tcStyle>
        <a:tcBdr>
          <a:left>
            <a:ln w="12700" cap="flat">
              <a:solidFill>
                <a:srgbClr val="9B854B">
                  <a:alpha val="56000"/>
                </a:srgbClr>
              </a:solidFill>
              <a:prstDash val="solid"/>
              <a:miter lim="400000"/>
            </a:ln>
          </a:left>
          <a:right>
            <a:ln w="12700" cap="flat">
              <a:noFill/>
              <a:miter lim="400000"/>
            </a:ln>
          </a:right>
          <a:top>
            <a:ln w="127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solidFill>
            <a:srgbClr val="C6BAA9">
              <a:alpha val="31000"/>
            </a:srgbClr>
          </a:solidFill>
        </a:fill>
      </a:tcStyle>
    </a:firstCol>
    <a:la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254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9B854B">
                  <a:alpha val="10000"/>
                </a:srgbClr>
              </a:solidFill>
              <a:prstDash val="solid"/>
              <a:miter lim="400000"/>
            </a:ln>
          </a:top>
          <a:bottom>
            <a:ln w="12700" cap="flat">
              <a:solidFill>
                <a:srgbClr val="9B854B">
                  <a:alpha val="10000"/>
                </a:srgbClr>
              </a:solidFill>
              <a:prstDash val="solid"/>
              <a:miter lim="400000"/>
            </a:ln>
          </a:bottom>
          <a:insideH>
            <a:ln w="12700" cap="flat">
              <a:solidFill>
                <a:srgbClr val="9B854B">
                  <a:alpha val="10000"/>
                </a:srgbClr>
              </a:solidFill>
              <a:prstDash val="solid"/>
              <a:miter lim="400000"/>
            </a:ln>
          </a:insideH>
          <a:insideV>
            <a:ln w="12700" cap="flat">
              <a:noFill/>
              <a:miter lim="400000"/>
            </a:ln>
          </a:insideV>
        </a:tcBdr>
        <a:fill>
          <a:solidFill>
            <a:schemeClr val="accent1">
              <a:hueOff val="-522449"/>
              <a:satOff val="1153"/>
              <a:lumOff val="13444"/>
            </a:schemeClr>
          </a:solidFill>
        </a:fill>
      </a:tcStyle>
    </a:firstRow>
  </a:tblStyle>
  <a:tblStyle styleId="{EEE7283C-3CF3-47DC-8721-378D4A62B228}" styleName="">
    <a:tblBg/>
    <a:wholeTbl>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wholeTbl>
    <a:band2H>
      <a:tcTxStyle b="def" i="def"/>
      <a:tcStyle>
        <a:tcBdr/>
        <a:fill>
          <a:blipFill rotWithShape="1">
            <a:blip r:embed="rId1"/>
            <a:srcRect l="0" t="0" r="0" b="0"/>
            <a:tile tx="0" ty="0" sx="100000" sy="100000" flip="none" algn="tl"/>
          </a:blipFill>
        </a:fill>
      </a:tcStyle>
    </a:band2H>
    <a:firstCol>
      <a:tcTxStyle b="off" i="off">
        <a:font>
          <a:latin typeface="Palatino"/>
          <a:ea typeface="Palatino"/>
          <a:cs typeface="Palatino"/>
        </a:font>
        <a:srgbClr val="FFFDEF"/>
      </a:tcTxStyle>
      <a:tcStyle>
        <a:tcBdr>
          <a:left>
            <a:ln w="12700" cap="flat">
              <a:solidFill>
                <a:srgbClr val="FFFDEF"/>
              </a:solidFill>
              <a:prstDash val="solid"/>
              <a:miter lim="400000"/>
            </a:ln>
          </a:left>
          <a:right>
            <a:ln w="12700" cap="flat">
              <a:solidFill>
                <a:srgbClr val="FFFDEF"/>
              </a:solidFill>
              <a:prstDash val="solid"/>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solidFill>
                <a:srgbClr val="FFFDEF"/>
              </a:solidFill>
              <a:prstDash val="solid"/>
              <a:miter lim="400000"/>
            </a:ln>
          </a:insideV>
        </a:tcBdr>
        <a:fill>
          <a:noFill/>
        </a:fill>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653B32">
                  <a:alpha val="51000"/>
                </a:srgbClr>
              </a:solidFill>
              <a:custDash>
                <a:ds d="200000" sp="200000"/>
              </a:custDash>
              <a:miter lim="400000"/>
            </a:ln>
          </a:top>
          <a:bottom>
            <a:ln w="12700" cap="flat">
              <a:solidFill>
                <a:srgbClr val="653B32">
                  <a:alpha val="51000"/>
                </a:srgbClr>
              </a:solidFill>
              <a:custDash>
                <a:ds d="200000" sp="200000"/>
              </a:custDash>
              <a:miter lim="400000"/>
            </a:ln>
          </a:bottom>
          <a:insideH>
            <a:ln w="12700" cap="flat">
              <a:solidFill>
                <a:srgbClr val="653B32">
                  <a:alpha val="51000"/>
                </a:srgbClr>
              </a:solidFill>
              <a:custDash>
                <a:ds d="200000" sp="200000"/>
              </a:custDash>
              <a:miter lim="400000"/>
            </a:ln>
          </a:insideH>
          <a:insideV>
            <a:ln w="12700" cap="flat">
              <a:noFill/>
              <a:miter lim="400000"/>
            </a:ln>
          </a:insideV>
        </a:tcBdr>
        <a:fill>
          <a:noFill/>
        </a:fill>
      </a:tcStyle>
    </a:wholeTbl>
    <a:band2H>
      <a:tcTxStyle b="def" i="def"/>
      <a:tcStyle>
        <a:tcBdr/>
        <a:fill>
          <a:solidFill>
            <a:srgbClr val="D1C6B8">
              <a:alpha val="31000"/>
            </a:srgbClr>
          </a:solidFill>
        </a:fill>
      </a:tcStyle>
    </a:band2H>
    <a:firstCol>
      <a:tcTxStyle b="off" i="off">
        <a:font>
          <a:latin typeface="Palatino"/>
          <a:ea typeface="Palatino"/>
          <a:cs typeface="Palatino"/>
        </a:font>
        <a:srgbClr val="5D5449">
          <a:alpha val="91000"/>
        </a:srgbClr>
      </a:tcTxStyle>
      <a:tcStyle>
        <a:tcBdr>
          <a:left>
            <a:ln w="12700" cap="flat">
              <a:solidFill>
                <a:srgbClr val="653B32">
                  <a:alpha val="51000"/>
                </a:srgbClr>
              </a:solidFill>
              <a:prstDash val="solid"/>
              <a:miter lim="400000"/>
            </a:ln>
          </a:left>
          <a:right>
            <a:ln w="12700" cap="flat">
              <a:solidFill>
                <a:srgbClr val="653B32">
                  <a:alpha val="51000"/>
                </a:srgbClr>
              </a:solidFill>
              <a:prstDash val="solid"/>
              <a:miter lim="400000"/>
            </a:ln>
          </a:right>
          <a:top>
            <a:ln w="12700" cap="flat">
              <a:solidFill>
                <a:srgbClr val="653B32">
                  <a:alpha val="51000"/>
                </a:srgbClr>
              </a:solidFill>
              <a:custDash>
                <a:ds d="200000" sp="200000"/>
              </a:custDash>
              <a:miter lim="400000"/>
            </a:ln>
          </a:top>
          <a:bottom>
            <a:ln w="12700" cap="flat">
              <a:solidFill>
                <a:srgbClr val="653B32">
                  <a:alpha val="51000"/>
                </a:srgbClr>
              </a:solidFill>
              <a:custDash>
                <a:ds d="200000" sp="200000"/>
              </a:custDash>
              <a:miter lim="400000"/>
            </a:ln>
          </a:bottom>
          <a:insideH>
            <a:ln w="12700" cap="flat">
              <a:solidFill>
                <a:srgbClr val="653B32">
                  <a:alpha val="51000"/>
                </a:srgbClr>
              </a:solidFill>
              <a:custDash>
                <a:ds d="200000" sp="200000"/>
              </a:custDash>
              <a:miter lim="400000"/>
            </a:ln>
          </a:insideH>
          <a:insideV>
            <a:ln w="12700" cap="flat">
              <a:solidFill>
                <a:srgbClr val="653B32">
                  <a:alpha val="51000"/>
                </a:srgbClr>
              </a:solidFill>
              <a:prstDash val="solid"/>
              <a:miter lim="400000"/>
            </a:ln>
          </a:insideV>
        </a:tcBdr>
        <a:fill>
          <a:noFill/>
        </a:fill>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653B32">
                  <a:alpha val="51000"/>
                </a:srgbClr>
              </a:solidFill>
              <a:prstDash val="solid"/>
              <a:miter lim="400000"/>
            </a:ln>
          </a:top>
          <a:bottom>
            <a:ln w="12700" cap="flat">
              <a:solidFill>
                <a:srgbClr val="653B32">
                  <a:alpha val="51000"/>
                </a:srgbClr>
              </a:solidFill>
              <a:prstDash val="solid"/>
              <a:miter lim="400000"/>
            </a:ln>
          </a:bottom>
          <a:insideH>
            <a:ln w="12700" cap="flat">
              <a:solidFill>
                <a:srgbClr val="653B32">
                  <a:alpha val="51000"/>
                </a:srgbClr>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653B32">
                  <a:alpha val="51000"/>
                </a:srgbClr>
              </a:solidFill>
              <a:prstDash val="solid"/>
              <a:miter lim="400000"/>
            </a:ln>
          </a:top>
          <a:bottom>
            <a:ln w="12700" cap="flat">
              <a:solidFill>
                <a:srgbClr val="653B32">
                  <a:alpha val="51000"/>
                </a:srgbClr>
              </a:solidFill>
              <a:prstDash val="solid"/>
              <a:miter lim="400000"/>
            </a:ln>
          </a:bottom>
          <a:insideH>
            <a:ln w="12700" cap="flat">
              <a:solidFill>
                <a:srgbClr val="653B32">
                  <a:alpha val="51000"/>
                </a:srgbClr>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6BAA9">
              <a:alpha val="31000"/>
            </a:srgbClr>
          </a:solidFill>
        </a:fill>
      </a:tcStyle>
    </a:wholeTbl>
    <a:band2H>
      <a:tcTxStyle b="def" i="def"/>
      <a:tcStyle>
        <a:tcBdr/>
        <a:fill>
          <a:solidFill>
            <a:srgbClr val="C6BAA9">
              <a:alpha val="31000"/>
            </a:srgbClr>
          </a:solidFill>
        </a:fill>
      </a:tcStyle>
    </a:band2H>
    <a:firstCol>
      <a:tcTxStyle b="off" i="off">
        <a:font>
          <a:latin typeface="Palatino"/>
          <a:ea typeface="Palatino"/>
          <a:cs typeface="Palatino"/>
        </a:font>
        <a:srgbClr val="5D5449">
          <a:alpha val="91000"/>
        </a:srgbClr>
      </a:tcTxStyle>
      <a:tcStyle>
        <a:tcBdr>
          <a:left>
            <a:ln w="25400" cap="flat">
              <a:noFill/>
              <a:miter lim="400000"/>
            </a:ln>
          </a:left>
          <a:right>
            <a:ln w="12700" cap="flat">
              <a:solidFill>
                <a:srgbClr val="797B80">
                  <a:alpha val="80000"/>
                </a:srgbClr>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797C80">
                  <a:alpha val="80000"/>
                </a:srgbClr>
              </a:solidFill>
              <a:prstDash val="solid"/>
              <a:miter lim="400000"/>
            </a:ln>
          </a:insideV>
        </a:tcBdr>
        <a:fill>
          <a:solidFill>
            <a:srgbClr val="C6BAA9">
              <a:alpha val="31000"/>
            </a:srgbClr>
          </a:solidFill>
        </a:fill>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797B80">
                  <a:alpha val="80000"/>
                </a:srgbClr>
              </a:solidFill>
              <a:prstDash val="solid"/>
              <a:miter lim="400000"/>
            </a:ln>
          </a:top>
          <a:bottom>
            <a:ln w="25400" cap="flat">
              <a:noFill/>
              <a:miter lim="400000"/>
            </a:ln>
          </a:bottom>
          <a:insideH>
            <a:ln w="12700" cap="flat">
              <a:solidFill>
                <a:srgbClr val="797B80">
                  <a:alpha val="80000"/>
                </a:srgbClr>
              </a:solidFill>
              <a:prstDash val="solid"/>
              <a:miter lim="400000"/>
            </a:ln>
          </a:insideH>
          <a:insideV>
            <a:ln w="12700" cap="flat">
              <a:noFill/>
              <a:miter lim="400000"/>
            </a:ln>
          </a:insideV>
        </a:tcBdr>
        <a:fill>
          <a:solidFill>
            <a:srgbClr val="51504B">
              <a:alpha val="80000"/>
            </a:srgbClr>
          </a:solidFill>
        </a:fill>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25400" cap="flat">
              <a:noFill/>
              <a:miter lim="400000"/>
            </a:ln>
          </a:top>
          <a:bottom>
            <a:ln w="12700" cap="flat">
              <a:solidFill>
                <a:srgbClr val="797B80">
                  <a:alpha val="80000"/>
                </a:srgbClr>
              </a:solidFill>
              <a:prstDash val="solid"/>
              <a:miter lim="400000"/>
            </a:ln>
          </a:bottom>
          <a:insideH>
            <a:ln w="12700" cap="flat">
              <a:solidFill>
                <a:srgbClr val="797B80">
                  <a:alpha val="80000"/>
                </a:srgbClr>
              </a:solidFill>
              <a:prstDash val="solid"/>
              <a:miter lim="400000"/>
            </a:ln>
          </a:insideH>
          <a:insideV>
            <a:ln w="12700" cap="flat">
              <a:noFill/>
              <a:miter lim="400000"/>
            </a:ln>
          </a:insideV>
        </a:tcBdr>
        <a:fill>
          <a:solidFill>
            <a:srgbClr val="51504B">
              <a:alpha val="80000"/>
            </a:srgbClr>
          </a:solidFill>
        </a:fill>
      </a:tcStyle>
    </a:firstRow>
  </a:tblStyle>
  <a:tblStyle styleId="{2708684C-4D16-4618-839F-0558EEFCDFE6}"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5C5A52"/>
              </a:solidFill>
              <a:custDash>
                <a:ds d="200000" sp="200000"/>
              </a:custDash>
              <a:miter lim="400000"/>
            </a:ln>
          </a:top>
          <a:bottom>
            <a:ln w="12700" cap="flat">
              <a:solidFill>
                <a:srgbClr val="5C5A52"/>
              </a:solidFill>
              <a:custDash>
                <a:ds d="200000" sp="200000"/>
              </a:custDash>
              <a:miter lim="400000"/>
            </a:ln>
          </a:bottom>
          <a:insideH>
            <a:ln w="12700" cap="flat">
              <a:solidFill>
                <a:srgbClr val="5C5A52"/>
              </a:solidFill>
              <a:custDash>
                <a:ds d="200000" sp="200000"/>
              </a:custDash>
              <a:miter lim="400000"/>
            </a:ln>
          </a:insideH>
          <a:insideV>
            <a:ln w="12700" cap="flat">
              <a:noFill/>
              <a:miter lim="400000"/>
            </a:ln>
          </a:insideV>
        </a:tcBdr>
        <a:fill>
          <a:noFill/>
        </a:fill>
      </a:tcStyle>
    </a:wholeTbl>
    <a:band2H>
      <a:tcTxStyle b="def" i="def"/>
      <a:tcStyle>
        <a:tcBdr/>
        <a:fill>
          <a:solidFill>
            <a:srgbClr val="EDEEEE"/>
          </a:solidFill>
        </a:fill>
      </a:tcStyle>
    </a:band2H>
    <a:firstCol>
      <a:tcTxStyle b="off" i="off">
        <a:font>
          <a:latin typeface="Palatino"/>
          <a:ea typeface="Palatino"/>
          <a:cs typeface="Palatino"/>
        </a:font>
        <a:srgbClr val="5D5449">
          <a:alpha val="91000"/>
        </a:srgbClr>
      </a:tcTxStyle>
      <a:tcStyle>
        <a:tcBdr>
          <a:left>
            <a:ln w="12700" cap="flat">
              <a:noFill/>
              <a:miter lim="400000"/>
            </a:ln>
          </a:left>
          <a:right>
            <a:ln w="12700" cap="flat">
              <a:solidFill>
                <a:srgbClr val="5C5A52"/>
              </a:solidFill>
              <a:prstDash val="solid"/>
              <a:miter lim="400000"/>
            </a:ln>
          </a:right>
          <a:top>
            <a:ln w="12700" cap="flat">
              <a:solidFill>
                <a:srgbClr val="5C5A52"/>
              </a:solidFill>
              <a:custDash>
                <a:ds d="200000" sp="200000"/>
              </a:custDash>
              <a:miter lim="400000"/>
            </a:ln>
          </a:top>
          <a:bottom>
            <a:ln w="12700" cap="flat">
              <a:solidFill>
                <a:srgbClr val="5C5A52"/>
              </a:solidFill>
              <a:custDash>
                <a:ds d="200000" sp="200000"/>
              </a:custDash>
              <a:miter lim="400000"/>
            </a:ln>
          </a:bottom>
          <a:insideH>
            <a:ln w="12700" cap="flat">
              <a:solidFill>
                <a:srgbClr val="5C5A52"/>
              </a:solidFill>
              <a:custDash>
                <a:ds d="200000" sp="200000"/>
              </a:custDash>
              <a:miter lim="400000"/>
            </a:ln>
          </a:insideH>
          <a:insideV>
            <a:ln w="12700" cap="flat">
              <a:solidFill>
                <a:srgbClr val="5C5A52"/>
              </a:solidFill>
              <a:custDash>
                <a:ds d="200000" sp="200000"/>
              </a:custDash>
              <a:miter lim="400000"/>
            </a:ln>
          </a:insideV>
        </a:tcBdr>
        <a:fill>
          <a:noFill/>
        </a:fill>
      </a:tcStyle>
    </a:firstCol>
    <a:la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5C5A52"/>
              </a:solidFill>
              <a:prstDash val="solid"/>
              <a:miter lim="400000"/>
            </a:ln>
          </a:top>
          <a:bottom>
            <a:ln w="12700" cap="flat">
              <a:noFill/>
              <a:miter lim="400000"/>
            </a:ln>
          </a:bottom>
          <a:insideH>
            <a:ln w="12700" cap="flat">
              <a:solidFill>
                <a:srgbClr val="5C5A52"/>
              </a:solidFill>
              <a:custDash>
                <a:ds d="200000" sp="200000"/>
              </a:custDash>
              <a:miter lim="400000"/>
            </a:ln>
          </a:insideH>
          <a:insideV>
            <a:ln w="12700" cap="flat">
              <a:noFill/>
              <a:miter lim="400000"/>
            </a:ln>
          </a:insideV>
        </a:tcBdr>
        <a:fill>
          <a:noFill/>
        </a:fill>
      </a:tcStyle>
    </a:lastRow>
    <a:fir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noFill/>
              <a:miter lim="400000"/>
            </a:ln>
          </a:top>
          <a:bottom>
            <a:ln w="12700" cap="flat">
              <a:solidFill>
                <a:srgbClr val="5C5A52"/>
              </a:solidFill>
              <a:prstDash val="solid"/>
              <a:miter lim="400000"/>
            </a:ln>
          </a:bottom>
          <a:insideH>
            <a:ln w="12700" cap="flat">
              <a:solidFill>
                <a:srgbClr val="5C5A52"/>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_rels/tableStyles.xml.rels><?xml version="1.0" encoding="UTF-8" standalone="yes"?><Relationships xmlns="http://schemas.openxmlformats.org/package/2006/relationships"><Relationship Id="rId1" Type="http://schemas.openxmlformats.org/officeDocument/2006/relationships/image" Target="media/image4.png"/></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 name="Shape 11"/>
          <p:cNvSpPr/>
          <p:nvPr>
            <p:ph type="title"/>
          </p:nvPr>
        </p:nvSpPr>
        <p:spPr>
          <a:xfrm>
            <a:off x="1270000" y="2540000"/>
            <a:ext cx="10464800" cy="2603500"/>
          </a:xfrm>
          <a:prstGeom prst="rect">
            <a:avLst/>
          </a:prstGeom>
        </p:spPr>
        <p:txBody>
          <a:bodyPr anchor="b"/>
          <a:lstStyle>
            <a:lvl1pPr>
              <a:lnSpc>
                <a:spcPct val="80000"/>
              </a:lnSpc>
              <a:defRPr>
                <a:solidFill>
                  <a:srgbClr val="3E382B"/>
                </a:solidFill>
                <a:effectLst>
                  <a:outerShdw sx="100000" sy="100000" kx="0" ky="0" algn="b" rotWithShape="0" blurRad="38100" dist="12700" dir="5400000">
                    <a:srgbClr val="E0DEC7">
                      <a:alpha val="80000"/>
                    </a:srgbClr>
                  </a:outerShdw>
                </a:effectLst>
              </a:defRPr>
            </a:lvl1pPr>
          </a:lstStyle>
          <a:p>
            <a:pPr/>
            <a:r>
              <a:t>Title Text</a:t>
            </a:r>
          </a:p>
        </p:txBody>
      </p:sp>
      <p:sp>
        <p:nvSpPr>
          <p:cNvPr id="12" name="Shape 12"/>
          <p:cNvSpPr/>
          <p:nvPr>
            <p:ph type="body" sz="quarter" idx="1"/>
          </p:nvPr>
        </p:nvSpPr>
        <p:spPr>
          <a:xfrm>
            <a:off x="1270000" y="5130800"/>
            <a:ext cx="10464800" cy="1270000"/>
          </a:xfrm>
          <a:prstGeom prst="rect">
            <a:avLst/>
          </a:prstGeom>
        </p:spPr>
        <p:txBody>
          <a:bodyPr anchor="t"/>
          <a:lstStyle>
            <a:lvl1pPr marL="0" indent="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13" name="Shape 13"/>
          <p:cNvSpPr/>
          <p:nvPr>
            <p:ph type="sldNum" sz="quarter" idx="2"/>
          </p:nvPr>
        </p:nvSpPr>
        <p:spPr>
          <a:xfrm>
            <a:off x="6297853" y="9017000"/>
            <a:ext cx="389885" cy="368300"/>
          </a:xfrm>
          <a:prstGeom prst="rect">
            <a:avLst/>
          </a:prstGeom>
        </p:spPr>
        <p:txBody>
          <a:bodyPr/>
          <a:lstStyle>
            <a:lvl1pPr>
              <a:defRPr spc="21">
                <a:solidFill>
                  <a:srgbClr val="3E382B"/>
                </a:solidFill>
                <a:latin typeface="+mn-lt"/>
                <a:ea typeface="+mn-ea"/>
                <a:cs typeface="+mn-cs"/>
                <a:sym typeface="American Typewri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Shape 93"/>
          <p:cNvSpPr/>
          <p:nvPr>
            <p:ph type="body" sz="quarter" idx="13"/>
          </p:nvPr>
        </p:nvSpPr>
        <p:spPr>
          <a:xfrm>
            <a:off x="1587500" y="6362700"/>
            <a:ext cx="10464800" cy="635000"/>
          </a:xfrm>
          <a:prstGeom prst="rect">
            <a:avLst/>
          </a:prstGeom>
        </p:spPr>
        <p:txBody>
          <a:bodyPr anchor="t">
            <a:spAutoFit/>
          </a:bodyPr>
          <a:lstStyle>
            <a:lvl1pPr marL="0" indent="0" algn="ctr">
              <a:spcBef>
                <a:spcPts val="0"/>
              </a:spcBef>
              <a:buSzTx/>
              <a:buFontTx/>
              <a:buNone/>
              <a:defRPr i="1" sz="3200"/>
            </a:lvl1pPr>
          </a:lstStyle>
          <a:p>
            <a:pPr/>
            <a:r>
              <a:t>-Johnny Appleseed</a:t>
            </a:r>
          </a:p>
        </p:txBody>
      </p:sp>
      <p:sp>
        <p:nvSpPr>
          <p:cNvPr id="94" name="Shape 94"/>
          <p:cNvSpPr/>
          <p:nvPr>
            <p:ph type="body" sz="quarter" idx="14"/>
          </p:nvPr>
        </p:nvSpPr>
        <p:spPr>
          <a:xfrm>
            <a:off x="1587500" y="4241800"/>
            <a:ext cx="10464800" cy="774700"/>
          </a:xfrm>
          <a:prstGeom prst="rect">
            <a:avLst/>
          </a:prstGeom>
        </p:spPr>
        <p:txBody>
          <a:bodyPr>
            <a:spAutoFit/>
          </a:bodyPr>
          <a:lstStyle>
            <a:lvl1pPr marL="0" indent="0" algn="ctr">
              <a:spcBef>
                <a:spcPts val="2400"/>
              </a:spcBef>
              <a:buSzTx/>
              <a:buFontTx/>
              <a:buNone/>
              <a:defRPr sz="4000">
                <a:solidFill>
                  <a:srgbClr val="6E603B"/>
                </a:solidFill>
              </a:defRPr>
            </a:lvl1pPr>
          </a:lstStyle>
          <a:p>
            <a:pPr/>
            <a:r>
              <a:t>“Type a quote here.”</a:t>
            </a:r>
          </a:p>
        </p:txBody>
      </p:sp>
      <p:sp>
        <p:nvSpPr>
          <p:cNvPr id="95" name="Shape 9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Shape 102"/>
          <p:cNvSpPr/>
          <p:nvPr>
            <p:ph type="pic" idx="13"/>
          </p:nvPr>
        </p:nvSpPr>
        <p:spPr>
          <a:xfrm rot="21600000">
            <a:off x="-1" y="0"/>
            <a:ext cx="13004801" cy="9753601"/>
          </a:xfrm>
          <a:prstGeom prst="rect">
            <a:avLst/>
          </a:prstGeom>
        </p:spPr>
        <p:txBody>
          <a:bodyPr lIns="91439" tIns="45719" rIns="91439" bIns="45719" anchor="t">
            <a:noAutofit/>
          </a:bodyPr>
          <a:lstStyle/>
          <a:p>
            <a:pPr/>
          </a:p>
        </p:txBody>
      </p:sp>
      <p:sp>
        <p:nvSpPr>
          <p:cNvPr id="103" name="Shape 10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hape 11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0" name="Shape 20"/>
          <p:cNvSpPr/>
          <p:nvPr>
            <p:ph type="pic" sz="half" idx="13"/>
          </p:nvPr>
        </p:nvSpPr>
        <p:spPr>
          <a:xfrm rot="21600000">
            <a:off x="3225799" y="1416050"/>
            <a:ext cx="6555156" cy="4889501"/>
          </a:xfrm>
          <a:prstGeom prst="rect">
            <a:avLst/>
          </a:prstGeom>
          <a:ln w="9525">
            <a:round/>
          </a:ln>
        </p:spPr>
        <p:txBody>
          <a:bodyPr lIns="91439" tIns="45719" rIns="91439" bIns="45719" anchor="t">
            <a:noAutofit/>
          </a:bodyPr>
          <a:lstStyle/>
          <a:p>
            <a:pPr/>
          </a:p>
        </p:txBody>
      </p:sp>
      <p:sp>
        <p:nvSpPr>
          <p:cNvPr id="21" name="Shape 21"/>
          <p:cNvSpPr/>
          <p:nvPr>
            <p:ph type="title"/>
          </p:nvPr>
        </p:nvSpPr>
        <p:spPr>
          <a:xfrm>
            <a:off x="1270000" y="6845300"/>
            <a:ext cx="10464800" cy="1244600"/>
          </a:xfrm>
          <a:prstGeom prst="rect">
            <a:avLst/>
          </a:prstGeom>
        </p:spPr>
        <p:txBody>
          <a:bodyPr/>
          <a:lstStyle>
            <a:lvl1pPr>
              <a:lnSpc>
                <a:spcPct val="80000"/>
              </a:lnSpc>
              <a:defRPr>
                <a:solidFill>
                  <a:srgbClr val="3E382B"/>
                </a:solidFill>
                <a:effectLst>
                  <a:outerShdw sx="100000" sy="100000" kx="0" ky="0" algn="b" rotWithShape="0" blurRad="38100" dist="12700" dir="5400000">
                    <a:srgbClr val="E0DEC7">
                      <a:alpha val="80000"/>
                    </a:srgbClr>
                  </a:outerShdw>
                </a:effectLst>
              </a:defRPr>
            </a:lvl1pPr>
          </a:lstStyle>
          <a:p>
            <a:pPr/>
            <a:r>
              <a:t>Title Text</a:t>
            </a:r>
          </a:p>
        </p:txBody>
      </p:sp>
      <p:sp>
        <p:nvSpPr>
          <p:cNvPr id="22" name="Shape 22"/>
          <p:cNvSpPr/>
          <p:nvPr>
            <p:ph type="body" sz="quarter" idx="1"/>
          </p:nvPr>
        </p:nvSpPr>
        <p:spPr>
          <a:xfrm>
            <a:off x="1270000" y="8077200"/>
            <a:ext cx="10464800" cy="1244600"/>
          </a:xfrm>
          <a:prstGeom prst="rect">
            <a:avLst/>
          </a:prstGeom>
        </p:spPr>
        <p:txBody>
          <a:bodyPr anchor="t"/>
          <a:lstStyle>
            <a:lvl1pPr marL="0" indent="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23" name="Shape 23"/>
          <p:cNvSpPr/>
          <p:nvPr>
            <p:ph type="sldNum" sz="quarter" idx="2"/>
          </p:nvPr>
        </p:nvSpPr>
        <p:spPr>
          <a:xfrm>
            <a:off x="6297853" y="9017000"/>
            <a:ext cx="389885" cy="368300"/>
          </a:xfrm>
          <a:prstGeom prst="rect">
            <a:avLst/>
          </a:prstGeom>
        </p:spPr>
        <p:txBody>
          <a:bodyPr/>
          <a:lstStyle>
            <a:lvl1pPr>
              <a:defRPr spc="21">
                <a:solidFill>
                  <a:srgbClr val="3E382B"/>
                </a:solidFill>
                <a:latin typeface="+mn-lt"/>
                <a:ea typeface="+mn-ea"/>
                <a:cs typeface="+mn-cs"/>
                <a:sym typeface="American Typewri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Shape 30"/>
          <p:cNvSpPr/>
          <p:nvPr>
            <p:ph type="title"/>
          </p:nvPr>
        </p:nvSpPr>
        <p:spPr>
          <a:xfrm>
            <a:off x="1587500" y="3568700"/>
            <a:ext cx="10464800" cy="2603500"/>
          </a:xfrm>
          <a:prstGeom prst="rect">
            <a:avLst/>
          </a:prstGeom>
        </p:spPr>
        <p:txBody>
          <a:bodyPr/>
          <a:lstStyle/>
          <a:p>
            <a:pPr/>
            <a:r>
              <a:t>Title Text</a:t>
            </a:r>
          </a:p>
        </p:txBody>
      </p:sp>
      <p:sp>
        <p:nvSpPr>
          <p:cNvPr id="31" name="Shape 3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Shape 38"/>
          <p:cNvSpPr/>
          <p:nvPr>
            <p:ph type="pic" sz="quarter" idx="13"/>
          </p:nvPr>
        </p:nvSpPr>
        <p:spPr>
          <a:xfrm rot="0">
            <a:off x="7835900" y="2101849"/>
            <a:ext cx="4051301" cy="5524501"/>
          </a:xfrm>
          <a:prstGeom prst="rect">
            <a:avLst/>
          </a:prstGeom>
          <a:ln w="9525">
            <a:round/>
          </a:ln>
        </p:spPr>
        <p:txBody>
          <a:bodyPr lIns="91439" tIns="45719" rIns="91439" bIns="45719" anchor="t">
            <a:noAutofit/>
          </a:bodyPr>
          <a:lstStyle/>
          <a:p>
            <a:pPr/>
          </a:p>
        </p:txBody>
      </p:sp>
      <p:sp>
        <p:nvSpPr>
          <p:cNvPr id="39" name="Shape 39"/>
          <p:cNvSpPr/>
          <p:nvPr>
            <p:ph type="title"/>
          </p:nvPr>
        </p:nvSpPr>
        <p:spPr>
          <a:xfrm>
            <a:off x="1155700" y="1828800"/>
            <a:ext cx="6070600" cy="3302000"/>
          </a:xfrm>
          <a:prstGeom prst="rect">
            <a:avLst/>
          </a:prstGeom>
        </p:spPr>
        <p:txBody>
          <a:bodyPr anchor="b"/>
          <a:lstStyle/>
          <a:p>
            <a:pPr/>
            <a:r>
              <a:t>Title Text</a:t>
            </a:r>
          </a:p>
        </p:txBody>
      </p:sp>
      <p:sp>
        <p:nvSpPr>
          <p:cNvPr id="40" name="Shape 40"/>
          <p:cNvSpPr/>
          <p:nvPr>
            <p:ph type="body" sz="quarter" idx="1"/>
          </p:nvPr>
        </p:nvSpPr>
        <p:spPr>
          <a:xfrm>
            <a:off x="1155700" y="5168900"/>
            <a:ext cx="6070600" cy="3302000"/>
          </a:xfrm>
          <a:prstGeom prst="rect">
            <a:avLst/>
          </a:prstGeom>
        </p:spPr>
        <p:txBody>
          <a:bodyPr anchor="t"/>
          <a:lstStyle>
            <a:lvl1pPr marL="0" indent="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41" name="Shape 41"/>
          <p:cNvSpPr/>
          <p:nvPr>
            <p:ph type="sldNum" sz="quarter" idx="2"/>
          </p:nvPr>
        </p:nvSpPr>
        <p:spPr>
          <a:xfrm>
            <a:off x="6334045" y="8997950"/>
            <a:ext cx="342901" cy="4064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Shape 48"/>
          <p:cNvSpPr/>
          <p:nvPr>
            <p:ph type="title"/>
          </p:nvPr>
        </p:nvSpPr>
        <p:spPr>
          <a:prstGeom prst="rect">
            <a:avLst/>
          </a:prstGeom>
        </p:spPr>
        <p:txBody>
          <a:bodyPr/>
          <a:lstStyle/>
          <a:p>
            <a:pPr/>
            <a:r>
              <a:t>Title Text</a:t>
            </a:r>
          </a:p>
        </p:txBody>
      </p:sp>
      <p:sp>
        <p:nvSpPr>
          <p:cNvPr id="49" name="Shape 4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Shape 56"/>
          <p:cNvSpPr/>
          <p:nvPr>
            <p:ph type="title"/>
          </p:nvPr>
        </p:nvSpPr>
        <p:spPr>
          <a:prstGeom prst="rect">
            <a:avLst/>
          </a:prstGeom>
        </p:spPr>
        <p:txBody>
          <a:bodyPr/>
          <a:lstStyle/>
          <a:p>
            <a:pPr/>
            <a:r>
              <a:t>Title Text</a:t>
            </a:r>
          </a:p>
        </p:txBody>
      </p:sp>
      <p:sp>
        <p:nvSpPr>
          <p:cNvPr id="57" name="Shape 57"/>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Body Level One</a:t>
            </a:r>
          </a:p>
          <a:p>
            <a:pPr lvl="1"/>
            <a:r>
              <a:t>Body Level Two</a:t>
            </a:r>
          </a:p>
          <a:p>
            <a:pPr lvl="2"/>
            <a:r>
              <a:t>Body Level Three</a:t>
            </a:r>
          </a:p>
          <a:p>
            <a:pPr lvl="3"/>
            <a:r>
              <a:t>Body Level Four</a:t>
            </a:r>
          </a:p>
          <a:p>
            <a:pPr lvl="4"/>
            <a:r>
              <a:t>Body Level Five</a:t>
            </a:r>
          </a:p>
        </p:txBody>
      </p:sp>
      <p:sp>
        <p:nvSpPr>
          <p:cNvPr id="58" name="Shape 5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Shape 65"/>
          <p:cNvSpPr/>
          <p:nvPr>
            <p:ph type="pic" sz="quarter" idx="13"/>
          </p:nvPr>
        </p:nvSpPr>
        <p:spPr>
          <a:xfrm rot="0">
            <a:off x="7607300" y="2863849"/>
            <a:ext cx="4267201" cy="5765801"/>
          </a:xfrm>
          <a:prstGeom prst="rect">
            <a:avLst/>
          </a:prstGeom>
          <a:ln w="9525">
            <a:round/>
          </a:ln>
        </p:spPr>
        <p:txBody>
          <a:bodyPr lIns="91439" tIns="45719" rIns="91439" bIns="45719" anchor="t">
            <a:noAutofit/>
          </a:bodyPr>
          <a:lstStyle/>
          <a:p>
            <a:pPr/>
          </a:p>
        </p:txBody>
      </p:sp>
      <p:sp>
        <p:nvSpPr>
          <p:cNvPr id="66" name="Shape 66"/>
          <p:cNvSpPr/>
          <p:nvPr>
            <p:ph type="title"/>
          </p:nvPr>
        </p:nvSpPr>
        <p:spPr>
          <a:prstGeom prst="rect">
            <a:avLst/>
          </a:prstGeom>
        </p:spPr>
        <p:txBody>
          <a:bodyPr/>
          <a:lstStyle/>
          <a:p>
            <a:pPr/>
            <a:r>
              <a:t>Title Text</a:t>
            </a:r>
          </a:p>
        </p:txBody>
      </p:sp>
      <p:sp>
        <p:nvSpPr>
          <p:cNvPr id="67" name="Shape 67"/>
          <p:cNvSpPr/>
          <p:nvPr>
            <p:ph type="body" sz="half" idx="1"/>
          </p:nvPr>
        </p:nvSpPr>
        <p:spPr>
          <a:xfrm>
            <a:off x="1587500" y="2743200"/>
            <a:ext cx="5041900" cy="6032500"/>
          </a:xfrm>
          <a:prstGeom prst="rect">
            <a:avLst/>
          </a:prstGeom>
        </p:spPr>
        <p:txBody>
          <a:bodyPr/>
          <a:lstStyle>
            <a:lvl1pPr marL="406400" indent="-406400">
              <a:spcBef>
                <a:spcPts val="3200"/>
              </a:spcBef>
              <a:buBlip>
                <a:blip r:embed="rId2"/>
              </a:buBlip>
              <a:defRPr sz="3200"/>
            </a:lvl1pPr>
            <a:lvl2pPr marL="812800" indent="-406400">
              <a:spcBef>
                <a:spcPts val="3200"/>
              </a:spcBef>
              <a:buBlip>
                <a:blip r:embed="rId2"/>
              </a:buBlip>
              <a:defRPr sz="3200"/>
            </a:lvl2pPr>
            <a:lvl3pPr marL="1219200" indent="-406400">
              <a:spcBef>
                <a:spcPts val="3200"/>
              </a:spcBef>
              <a:buBlip>
                <a:blip r:embed="rId2"/>
              </a:buBlip>
              <a:defRPr sz="3200"/>
            </a:lvl3pPr>
            <a:lvl4pPr marL="1625600" indent="-406400">
              <a:spcBef>
                <a:spcPts val="3200"/>
              </a:spcBef>
              <a:buBlip>
                <a:blip r:embed="rId2"/>
              </a:buBlip>
              <a:defRPr sz="3200"/>
            </a:lvl4pPr>
            <a:lvl5pPr marL="2032000" indent="-406400">
              <a:spcBef>
                <a:spcPts val="3200"/>
              </a:spcBef>
              <a:buBlip>
                <a:blip r:embed="rId2"/>
              </a:buBlip>
              <a:defRPr sz="3200"/>
            </a:lvl5pPr>
          </a:lstStyle>
          <a:p>
            <a:pPr/>
            <a:r>
              <a:t>Body Level One</a:t>
            </a:r>
          </a:p>
          <a:p>
            <a:pPr lvl="1"/>
            <a:r>
              <a:t>Body Level Two</a:t>
            </a:r>
          </a:p>
          <a:p>
            <a:pPr lvl="2"/>
            <a:r>
              <a:t>Body Level Three</a:t>
            </a:r>
          </a:p>
          <a:p>
            <a:pPr lvl="3"/>
            <a:r>
              <a:t>Body Level Four</a:t>
            </a:r>
          </a:p>
          <a:p>
            <a:pPr lvl="4"/>
            <a:r>
              <a:t>Body Level Five</a:t>
            </a:r>
          </a:p>
        </p:txBody>
      </p:sp>
      <p:sp>
        <p:nvSpPr>
          <p:cNvPr id="68" name="Shape 6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Shape 75"/>
          <p:cNvSpPr/>
          <p:nvPr>
            <p:ph type="body" idx="1"/>
          </p:nvPr>
        </p:nvSpPr>
        <p:spPr>
          <a:xfrm>
            <a:off x="1587500" y="1270000"/>
            <a:ext cx="10464800" cy="72136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Body Level One</a:t>
            </a:r>
          </a:p>
          <a:p>
            <a:pPr lvl="1"/>
            <a:r>
              <a:t>Body Level Two</a:t>
            </a:r>
          </a:p>
          <a:p>
            <a:pPr lvl="2"/>
            <a:r>
              <a:t>Body Level Three</a:t>
            </a:r>
          </a:p>
          <a:p>
            <a:pPr lvl="3"/>
            <a:r>
              <a:t>Body Level Four</a:t>
            </a:r>
          </a:p>
          <a:p>
            <a:pPr lvl="4"/>
            <a:r>
              <a:t>Body Level Five</a:t>
            </a:r>
          </a:p>
        </p:txBody>
      </p:sp>
      <p:sp>
        <p:nvSpPr>
          <p:cNvPr id="76" name="Shape 7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83" name="Shape 83"/>
          <p:cNvSpPr/>
          <p:nvPr>
            <p:ph type="pic" sz="quarter" idx="13"/>
          </p:nvPr>
        </p:nvSpPr>
        <p:spPr>
          <a:xfrm>
            <a:off x="7569200" y="965200"/>
            <a:ext cx="4495800" cy="3243487"/>
          </a:xfrm>
          <a:prstGeom prst="rect">
            <a:avLst/>
          </a:prstGeom>
          <a:ln w="9525">
            <a:round/>
          </a:ln>
        </p:spPr>
        <p:txBody>
          <a:bodyPr lIns="91439" tIns="45719" rIns="91439" bIns="45719" anchor="t">
            <a:noAutofit/>
          </a:bodyPr>
          <a:lstStyle/>
          <a:p>
            <a:pPr/>
          </a:p>
        </p:txBody>
      </p:sp>
      <p:sp>
        <p:nvSpPr>
          <p:cNvPr id="84" name="Shape 84"/>
          <p:cNvSpPr/>
          <p:nvPr>
            <p:ph type="pic" sz="quarter" idx="14"/>
          </p:nvPr>
        </p:nvSpPr>
        <p:spPr>
          <a:xfrm>
            <a:off x="7569200" y="4869167"/>
            <a:ext cx="4495800" cy="3911601"/>
          </a:xfrm>
          <a:prstGeom prst="rect">
            <a:avLst/>
          </a:prstGeom>
          <a:ln w="9525">
            <a:round/>
          </a:ln>
        </p:spPr>
        <p:txBody>
          <a:bodyPr lIns="91439" tIns="45719" rIns="91439" bIns="45719" anchor="t">
            <a:noAutofit/>
          </a:bodyPr>
          <a:lstStyle/>
          <a:p>
            <a:pPr/>
          </a:p>
        </p:txBody>
      </p:sp>
      <p:sp>
        <p:nvSpPr>
          <p:cNvPr id="85" name="Shape 85"/>
          <p:cNvSpPr/>
          <p:nvPr>
            <p:ph type="pic" sz="half" idx="15"/>
          </p:nvPr>
        </p:nvSpPr>
        <p:spPr>
          <a:xfrm rot="0">
            <a:off x="939799" y="967619"/>
            <a:ext cx="5969001" cy="7805616"/>
          </a:xfrm>
          <a:prstGeom prst="rect">
            <a:avLst/>
          </a:prstGeom>
          <a:ln w="9525">
            <a:round/>
          </a:ln>
        </p:spPr>
        <p:txBody>
          <a:bodyPr lIns="91439" tIns="45719" rIns="91439" bIns="45719" anchor="t">
            <a:noAutofit/>
          </a:bodyPr>
          <a:lstStyle/>
          <a:p>
            <a:pPr/>
          </a:p>
        </p:txBody>
      </p:sp>
      <p:sp>
        <p:nvSpPr>
          <p:cNvPr id="86" name="Shape 86"/>
          <p:cNvSpPr/>
          <p:nvPr>
            <p:ph type="sldNum" sz="quarter" idx="2"/>
          </p:nvPr>
        </p:nvSpPr>
        <p:spPr>
          <a:xfrm>
            <a:off x="6297853" y="9017000"/>
            <a:ext cx="389885" cy="368300"/>
          </a:xfrm>
          <a:prstGeom prst="rect">
            <a:avLst/>
          </a:prstGeom>
        </p:spPr>
        <p:txBody>
          <a:bodyPr/>
          <a:lstStyle>
            <a:lvl1pPr>
              <a:defRPr spc="21">
                <a:solidFill>
                  <a:srgbClr val="3E382B"/>
                </a:solidFill>
                <a:latin typeface="+mn-lt"/>
                <a:ea typeface="+mn-ea"/>
                <a:cs typeface="+mn-cs"/>
                <a:sym typeface="American Typewriter"/>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title"/>
          </p:nvPr>
        </p:nvSpPr>
        <p:spPr>
          <a:xfrm>
            <a:off x="1587500" y="254000"/>
            <a:ext cx="10464800" cy="2349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Shape 3"/>
          <p:cNvSpPr/>
          <p:nvPr>
            <p:ph type="body" idx="1"/>
          </p:nvPr>
        </p:nvSpPr>
        <p:spPr>
          <a:xfrm>
            <a:off x="1587500" y="2730500"/>
            <a:ext cx="10464800" cy="6032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a:r>
              <a:t>Body Level One</a:t>
            </a:r>
          </a:p>
          <a:p>
            <a:pPr lvl="1"/>
            <a:r>
              <a:t>Body Level Two</a:t>
            </a:r>
          </a:p>
          <a:p>
            <a:pPr lvl="2"/>
            <a:r>
              <a:t>Body Level Three</a:t>
            </a:r>
          </a:p>
          <a:p>
            <a:pPr lvl="3"/>
            <a:r>
              <a:t>Body Level Four</a:t>
            </a:r>
          </a:p>
          <a:p>
            <a:pPr lvl="4"/>
            <a:r>
              <a:t>Body Level Five</a:t>
            </a:r>
          </a:p>
        </p:txBody>
      </p:sp>
      <p:sp>
        <p:nvSpPr>
          <p:cNvPr id="4" name="Shape 4"/>
          <p:cNvSpPr/>
          <p:nvPr>
            <p:ph type="sldNum" sz="quarter" idx="2"/>
          </p:nvPr>
        </p:nvSpPr>
        <p:spPr>
          <a:xfrm>
            <a:off x="6324599" y="9017000"/>
            <a:ext cx="342901" cy="406400"/>
          </a:xfrm>
          <a:prstGeom prst="rect">
            <a:avLst/>
          </a:prstGeom>
          <a:ln w="12700">
            <a:miter lim="400000"/>
          </a:ln>
        </p:spPr>
        <p:txBody>
          <a:bodyPr wrap="none" lIns="50800" tIns="50800" rIns="50800" bIns="50800">
            <a:spAutoFit/>
          </a:bodyPr>
          <a:lstStyle>
            <a:lvl1pPr>
              <a:defRPr sz="1800">
                <a:solidFill>
                  <a:srgbClr val="93741C"/>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1pPr>
      <a:lvl2pPr marL="0" marR="0" indent="22860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2pPr>
      <a:lvl3pPr marL="0" marR="0" indent="45720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3pPr>
      <a:lvl4pPr marL="0" marR="0" indent="68580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4pPr>
      <a:lvl5pPr marL="0" marR="0" indent="91440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5pPr>
      <a:lvl6pPr marL="0" marR="0" indent="114300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6pPr>
      <a:lvl7pPr marL="0" marR="0" indent="137160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7pPr>
      <a:lvl8pPr marL="0" marR="0" indent="160020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8pPr>
      <a:lvl9pPr marL="0" marR="0" indent="182880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9pPr>
    </p:titleStyle>
    <p:bodyStyle>
      <a:lvl1pPr marL="444500" marR="0" indent="-444500" algn="l" defTabSz="584200" rtl="0" latinLnBrk="0">
        <a:lnSpc>
          <a:spcPct val="100000"/>
        </a:lnSpc>
        <a:spcBef>
          <a:spcPts val="3600"/>
        </a:spcBef>
        <a:spcAft>
          <a:spcPts val="0"/>
        </a:spcAft>
        <a:buClrTx/>
        <a:buSzPct val="45000"/>
        <a:buFont typeface="American Typewriter"/>
        <a:buBlip>
          <a:blip r:embed="rId3"/>
        </a:buBlip>
        <a:tabLst/>
        <a:defRPr b="0" baseline="0" cap="none" i="0" spc="0" strike="noStrike" sz="3600" u="none">
          <a:ln>
            <a:noFill/>
          </a:ln>
          <a:solidFill>
            <a:srgbClr val="93741C"/>
          </a:solidFill>
          <a:uFillTx/>
          <a:latin typeface="Palatino"/>
          <a:ea typeface="Palatino"/>
          <a:cs typeface="Palatino"/>
          <a:sym typeface="Palatino"/>
        </a:defRPr>
      </a:lvl1pPr>
      <a:lvl2pPr marL="889000" marR="0" indent="-444500" algn="l" defTabSz="584200" rtl="0" latinLnBrk="0">
        <a:lnSpc>
          <a:spcPct val="100000"/>
        </a:lnSpc>
        <a:spcBef>
          <a:spcPts val="3600"/>
        </a:spcBef>
        <a:spcAft>
          <a:spcPts val="0"/>
        </a:spcAft>
        <a:buClrTx/>
        <a:buSzPct val="45000"/>
        <a:buFont typeface="American Typewriter"/>
        <a:buBlip>
          <a:blip r:embed="rId3"/>
        </a:buBlip>
        <a:tabLst/>
        <a:defRPr b="0" baseline="0" cap="none" i="0" spc="0" strike="noStrike" sz="3600" u="none">
          <a:ln>
            <a:noFill/>
          </a:ln>
          <a:solidFill>
            <a:srgbClr val="93741C"/>
          </a:solidFill>
          <a:uFillTx/>
          <a:latin typeface="Palatino"/>
          <a:ea typeface="Palatino"/>
          <a:cs typeface="Palatino"/>
          <a:sym typeface="Palatino"/>
        </a:defRPr>
      </a:lvl2pPr>
      <a:lvl3pPr marL="1333500" marR="0" indent="-444500" algn="l" defTabSz="584200" rtl="0" latinLnBrk="0">
        <a:lnSpc>
          <a:spcPct val="100000"/>
        </a:lnSpc>
        <a:spcBef>
          <a:spcPts val="3600"/>
        </a:spcBef>
        <a:spcAft>
          <a:spcPts val="0"/>
        </a:spcAft>
        <a:buClrTx/>
        <a:buSzPct val="45000"/>
        <a:buFont typeface="American Typewriter"/>
        <a:buBlip>
          <a:blip r:embed="rId3"/>
        </a:buBlip>
        <a:tabLst/>
        <a:defRPr b="0" baseline="0" cap="none" i="0" spc="0" strike="noStrike" sz="3600" u="none">
          <a:ln>
            <a:noFill/>
          </a:ln>
          <a:solidFill>
            <a:srgbClr val="93741C"/>
          </a:solidFill>
          <a:uFillTx/>
          <a:latin typeface="Palatino"/>
          <a:ea typeface="Palatino"/>
          <a:cs typeface="Palatino"/>
          <a:sym typeface="Palatino"/>
        </a:defRPr>
      </a:lvl3pPr>
      <a:lvl4pPr marL="1778000" marR="0" indent="-444500" algn="l" defTabSz="584200" rtl="0" latinLnBrk="0">
        <a:lnSpc>
          <a:spcPct val="100000"/>
        </a:lnSpc>
        <a:spcBef>
          <a:spcPts val="3600"/>
        </a:spcBef>
        <a:spcAft>
          <a:spcPts val="0"/>
        </a:spcAft>
        <a:buClrTx/>
        <a:buSzPct val="45000"/>
        <a:buFont typeface="American Typewriter"/>
        <a:buBlip>
          <a:blip r:embed="rId3"/>
        </a:buBlip>
        <a:tabLst/>
        <a:defRPr b="0" baseline="0" cap="none" i="0" spc="0" strike="noStrike" sz="3600" u="none">
          <a:ln>
            <a:noFill/>
          </a:ln>
          <a:solidFill>
            <a:srgbClr val="93741C"/>
          </a:solidFill>
          <a:uFillTx/>
          <a:latin typeface="Palatino"/>
          <a:ea typeface="Palatino"/>
          <a:cs typeface="Palatino"/>
          <a:sym typeface="Palatino"/>
        </a:defRPr>
      </a:lvl4pPr>
      <a:lvl5pPr marL="2222500" marR="0" indent="-444500" algn="l" defTabSz="584200" rtl="0" latinLnBrk="0">
        <a:lnSpc>
          <a:spcPct val="100000"/>
        </a:lnSpc>
        <a:spcBef>
          <a:spcPts val="3600"/>
        </a:spcBef>
        <a:spcAft>
          <a:spcPts val="0"/>
        </a:spcAft>
        <a:buClrTx/>
        <a:buSzPct val="45000"/>
        <a:buFont typeface="American Typewriter"/>
        <a:buBlip>
          <a:blip r:embed="rId3"/>
        </a:buBlip>
        <a:tabLst/>
        <a:defRPr b="0" baseline="0" cap="none" i="0" spc="0" strike="noStrike" sz="3600" u="none">
          <a:ln>
            <a:noFill/>
          </a:ln>
          <a:solidFill>
            <a:srgbClr val="93741C"/>
          </a:solidFill>
          <a:uFillTx/>
          <a:latin typeface="Palatino"/>
          <a:ea typeface="Palatino"/>
          <a:cs typeface="Palatino"/>
          <a:sym typeface="Palatino"/>
        </a:defRPr>
      </a:lvl5pPr>
      <a:lvl6pPr marL="2667000" marR="0" indent="-444500" algn="l" defTabSz="584200" rtl="0" latinLnBrk="0">
        <a:lnSpc>
          <a:spcPct val="100000"/>
        </a:lnSpc>
        <a:spcBef>
          <a:spcPts val="3600"/>
        </a:spcBef>
        <a:spcAft>
          <a:spcPts val="0"/>
        </a:spcAft>
        <a:buClrTx/>
        <a:buSzPct val="45000"/>
        <a:buFont typeface="American Typewriter"/>
        <a:buBlip>
          <a:blip r:embed="rId3"/>
        </a:buBlip>
        <a:tabLst/>
        <a:defRPr b="0" baseline="0" cap="none" i="0" spc="0" strike="noStrike" sz="3600" u="none">
          <a:ln>
            <a:noFill/>
          </a:ln>
          <a:solidFill>
            <a:srgbClr val="93741C"/>
          </a:solidFill>
          <a:uFillTx/>
          <a:latin typeface="Palatino"/>
          <a:ea typeface="Palatino"/>
          <a:cs typeface="Palatino"/>
          <a:sym typeface="Palatino"/>
        </a:defRPr>
      </a:lvl6pPr>
      <a:lvl7pPr marL="3111500" marR="0" indent="-444500" algn="l" defTabSz="584200" rtl="0" latinLnBrk="0">
        <a:lnSpc>
          <a:spcPct val="100000"/>
        </a:lnSpc>
        <a:spcBef>
          <a:spcPts val="3600"/>
        </a:spcBef>
        <a:spcAft>
          <a:spcPts val="0"/>
        </a:spcAft>
        <a:buClrTx/>
        <a:buSzPct val="45000"/>
        <a:buFont typeface="American Typewriter"/>
        <a:buBlip>
          <a:blip r:embed="rId3"/>
        </a:buBlip>
        <a:tabLst/>
        <a:defRPr b="0" baseline="0" cap="none" i="0" spc="0" strike="noStrike" sz="3600" u="none">
          <a:ln>
            <a:noFill/>
          </a:ln>
          <a:solidFill>
            <a:srgbClr val="93741C"/>
          </a:solidFill>
          <a:uFillTx/>
          <a:latin typeface="Palatino"/>
          <a:ea typeface="Palatino"/>
          <a:cs typeface="Palatino"/>
          <a:sym typeface="Palatino"/>
        </a:defRPr>
      </a:lvl7pPr>
      <a:lvl8pPr marL="3556000" marR="0" indent="-444500" algn="l" defTabSz="584200" rtl="0" latinLnBrk="0">
        <a:lnSpc>
          <a:spcPct val="100000"/>
        </a:lnSpc>
        <a:spcBef>
          <a:spcPts val="3600"/>
        </a:spcBef>
        <a:spcAft>
          <a:spcPts val="0"/>
        </a:spcAft>
        <a:buClrTx/>
        <a:buSzPct val="45000"/>
        <a:buFont typeface="American Typewriter"/>
        <a:buBlip>
          <a:blip r:embed="rId3"/>
        </a:buBlip>
        <a:tabLst/>
        <a:defRPr b="0" baseline="0" cap="none" i="0" spc="0" strike="noStrike" sz="3600" u="none">
          <a:ln>
            <a:noFill/>
          </a:ln>
          <a:solidFill>
            <a:srgbClr val="93741C"/>
          </a:solidFill>
          <a:uFillTx/>
          <a:latin typeface="Palatino"/>
          <a:ea typeface="Palatino"/>
          <a:cs typeface="Palatino"/>
          <a:sym typeface="Palatino"/>
        </a:defRPr>
      </a:lvl8pPr>
      <a:lvl9pPr marL="4000500" marR="0" indent="-444500" algn="l" defTabSz="584200" rtl="0" latinLnBrk="0">
        <a:lnSpc>
          <a:spcPct val="100000"/>
        </a:lnSpc>
        <a:spcBef>
          <a:spcPts val="3600"/>
        </a:spcBef>
        <a:spcAft>
          <a:spcPts val="0"/>
        </a:spcAft>
        <a:buClrTx/>
        <a:buSzPct val="45000"/>
        <a:buFont typeface="American Typewriter"/>
        <a:buBlip>
          <a:blip r:embed="rId3"/>
        </a:buBlip>
        <a:tabLst/>
        <a:defRPr b="0" baseline="0" cap="none" i="0" spc="0" strike="noStrike" sz="3600" u="none">
          <a:ln>
            <a:noFill/>
          </a:ln>
          <a:solidFill>
            <a:srgbClr val="93741C"/>
          </a:solidFill>
          <a:uFillTx/>
          <a:latin typeface="Palatino"/>
          <a:ea typeface="Palatino"/>
          <a:cs typeface="Palatino"/>
          <a:sym typeface="Palatino"/>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e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jpeg"/><Relationship Id="rId3" Type="http://schemas.openxmlformats.org/officeDocument/2006/relationships/image" Target="../media/image3.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jpe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jpe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19" name=""/>
          <p:cNvPicPr>
            <a:picLocks noChangeAspect="0"/>
          </p:cNvPicPr>
          <p:nvPr/>
        </p:nvPicPr>
        <p:blipFill>
          <a:blip r:embed="rId2">
            <a:extLst/>
          </a:blip>
          <a:stretch>
            <a:fillRect/>
          </a:stretch>
        </p:blipFill>
        <p:spPr>
          <a:xfrm>
            <a:off x="911733" y="541757"/>
            <a:ext cx="6521527" cy="8670086"/>
          </a:xfrm>
          <a:prstGeom prst="rect">
            <a:avLst/>
          </a:prstGeom>
        </p:spPr>
      </p:pic>
      <p:sp>
        <p:nvSpPr>
          <p:cNvPr id="120" name="Shape 120"/>
          <p:cNvSpPr/>
          <p:nvPr/>
        </p:nvSpPr>
        <p:spPr>
          <a:xfrm>
            <a:off x="7715436" y="530381"/>
            <a:ext cx="4632663" cy="210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000">
                <a:solidFill>
                  <a:schemeClr val="accent1">
                    <a:hueOff val="147318"/>
                    <a:satOff val="13526"/>
                    <a:lumOff val="-23026"/>
                  </a:schemeClr>
                </a:solidFill>
              </a:defRPr>
            </a:lvl1pPr>
          </a:lstStyle>
          <a:p>
            <a:pPr/>
            <a:r>
              <a:t>Sunday Bible College</a:t>
            </a:r>
          </a:p>
        </p:txBody>
      </p:sp>
      <p:sp>
        <p:nvSpPr>
          <p:cNvPr id="121" name="Shape 121"/>
          <p:cNvSpPr/>
          <p:nvPr/>
        </p:nvSpPr>
        <p:spPr>
          <a:xfrm>
            <a:off x="7733796" y="2921000"/>
            <a:ext cx="4595943" cy="3911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5000">
                <a:solidFill>
                  <a:schemeClr val="accent5">
                    <a:lumOff val="-12830"/>
                  </a:schemeClr>
                </a:solidFill>
              </a:defRPr>
            </a:pPr>
            <a:r>
              <a:t>Chapter 16</a:t>
            </a:r>
          </a:p>
          <a:p>
            <a:pPr>
              <a:defRPr sz="1800">
                <a:solidFill>
                  <a:schemeClr val="accent5">
                    <a:lumOff val="-12830"/>
                  </a:schemeClr>
                </a:solidFill>
              </a:defRPr>
            </a:pPr>
          </a:p>
          <a:p>
            <a:pPr>
              <a:defRPr sz="2700">
                <a:solidFill>
                  <a:schemeClr val="accent5">
                    <a:lumOff val="-12830"/>
                  </a:schemeClr>
                </a:solidFill>
              </a:defRPr>
            </a:pPr>
            <a:r>
              <a:t>Demand for a Sign</a:t>
            </a:r>
          </a:p>
          <a:p>
            <a:pPr>
              <a:defRPr sz="2700">
                <a:solidFill>
                  <a:schemeClr val="accent5">
                    <a:lumOff val="-12830"/>
                  </a:schemeClr>
                </a:solidFill>
              </a:defRPr>
            </a:pPr>
            <a:r>
              <a:t>The Leaven of the </a:t>
            </a:r>
          </a:p>
          <a:p>
            <a:pPr>
              <a:defRPr sz="2700">
                <a:solidFill>
                  <a:schemeClr val="accent5">
                    <a:lumOff val="-12830"/>
                  </a:schemeClr>
                </a:solidFill>
              </a:defRPr>
            </a:pPr>
            <a:r>
              <a:t>Pharisees and Sadducees</a:t>
            </a:r>
          </a:p>
          <a:p>
            <a:pPr>
              <a:defRPr sz="2700">
                <a:solidFill>
                  <a:schemeClr val="accent5">
                    <a:lumOff val="-12830"/>
                  </a:schemeClr>
                </a:solidFill>
              </a:defRPr>
            </a:pPr>
            <a:r>
              <a:t>Peter's Confession</a:t>
            </a:r>
          </a:p>
          <a:p>
            <a:pPr>
              <a:defRPr sz="2700">
                <a:solidFill>
                  <a:schemeClr val="accent5">
                    <a:lumOff val="-12830"/>
                  </a:schemeClr>
                </a:solidFill>
              </a:defRPr>
            </a:pPr>
            <a:r>
              <a:t>Prophecy of the Resurrection</a:t>
            </a:r>
          </a:p>
          <a:p>
            <a:pPr>
              <a:defRPr sz="2700">
                <a:solidFill>
                  <a:schemeClr val="accent5">
                    <a:lumOff val="-12830"/>
                  </a:schemeClr>
                </a:solidFill>
              </a:defRPr>
            </a:pPr>
            <a:r>
              <a:t>The Cross and Self-denial</a:t>
            </a:r>
          </a:p>
        </p:txBody>
      </p:sp>
      <p:sp>
        <p:nvSpPr>
          <p:cNvPr id="122" name="Shape 122"/>
          <p:cNvSpPr/>
          <p:nvPr/>
        </p:nvSpPr>
        <p:spPr>
          <a:xfrm>
            <a:off x="8014442" y="7287418"/>
            <a:ext cx="4034651" cy="175736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4100">
                <a:solidFill>
                  <a:schemeClr val="accent1">
                    <a:hueOff val="147318"/>
                    <a:satOff val="13526"/>
                    <a:lumOff val="-23026"/>
                  </a:schemeClr>
                </a:solidFill>
                <a:latin typeface="Optima"/>
                <a:ea typeface="Optima"/>
                <a:cs typeface="Optima"/>
                <a:sym typeface="Optima"/>
              </a:defRPr>
            </a:pPr>
            <a:r>
              <a:t>Holy Trinity</a:t>
            </a:r>
          </a:p>
          <a:p>
            <a:pPr>
              <a:defRPr sz="4100">
                <a:solidFill>
                  <a:schemeClr val="accent1">
                    <a:hueOff val="147318"/>
                    <a:satOff val="13526"/>
                    <a:lumOff val="-23026"/>
                  </a:schemeClr>
                </a:solidFill>
                <a:latin typeface="Optima"/>
                <a:ea typeface="Optima"/>
                <a:cs typeface="Optima"/>
                <a:sym typeface="Optima"/>
              </a:defRPr>
            </a:pPr>
            <a:r>
              <a:t>Anglican Church</a:t>
            </a:r>
          </a:p>
          <a:p>
            <a:pPr>
              <a:defRPr sz="2500">
                <a:solidFill>
                  <a:schemeClr val="accent1">
                    <a:hueOff val="147318"/>
                    <a:satOff val="13526"/>
                    <a:lumOff val="-23026"/>
                  </a:schemeClr>
                </a:solidFill>
                <a:latin typeface="Optima"/>
                <a:ea typeface="Optima"/>
                <a:cs typeface="Optima"/>
                <a:sym typeface="Optima"/>
              </a:defRPr>
            </a:pPr>
            <a:r>
              <a:t>Fernandina Beach, Florida</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4" name="Shape 154"/>
          <p:cNvSpPr/>
          <p:nvPr/>
        </p:nvSpPr>
        <p:spPr>
          <a:xfrm>
            <a:off x="1270000" y="342900"/>
            <a:ext cx="10464800" cy="1130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lvl1pPr defTabSz="344677">
              <a:lnSpc>
                <a:spcPct val="80000"/>
              </a:lnSpc>
              <a:defRPr spc="38" sz="3834">
                <a:solidFill>
                  <a:srgbClr val="3E382B"/>
                </a:solidFill>
                <a:effectLst>
                  <a:outerShdw sx="100000" sy="100000" kx="0" ky="0" algn="b" rotWithShape="0" blurRad="22479" dist="7492" dir="5400000">
                    <a:srgbClr val="E0DEC7">
                      <a:alpha val="80000"/>
                    </a:srgbClr>
                  </a:outerShdw>
                </a:effectLst>
                <a:latin typeface="+mn-lt"/>
                <a:ea typeface="+mn-ea"/>
                <a:cs typeface="+mn-cs"/>
                <a:sym typeface="American Typewriter"/>
              </a:defRPr>
            </a:lvl1pPr>
          </a:lstStyle>
          <a:p>
            <a:pPr/>
            <a:r>
              <a:t>Jesus Foretells his Death and Resurrection</a:t>
            </a:r>
          </a:p>
        </p:txBody>
      </p:sp>
      <p:sp>
        <p:nvSpPr>
          <p:cNvPr id="155" name="Shape 155"/>
          <p:cNvSpPr/>
          <p:nvPr/>
        </p:nvSpPr>
        <p:spPr>
          <a:xfrm>
            <a:off x="1270000" y="1473200"/>
            <a:ext cx="10464800" cy="762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600"/>
              </a:spcBef>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Matthew 16:21-23</a:t>
            </a:r>
          </a:p>
        </p:txBody>
      </p:sp>
      <p:pic>
        <p:nvPicPr>
          <p:cNvPr id="156" name="9BAC85C4-966E-4605-B328-4C7A171CC8A0-L0-001.jpeg"/>
          <p:cNvPicPr>
            <a:picLocks noChangeAspect="1"/>
          </p:cNvPicPr>
          <p:nvPr/>
        </p:nvPicPr>
        <p:blipFill>
          <a:blip r:embed="rId2">
            <a:extLst/>
          </a:blip>
          <a:stretch>
            <a:fillRect/>
          </a:stretch>
        </p:blipFill>
        <p:spPr>
          <a:xfrm>
            <a:off x="1728605" y="2605090"/>
            <a:ext cx="10182590" cy="5966997"/>
          </a:xfrm>
          <a:prstGeom prst="rect">
            <a:avLst/>
          </a:prstGeom>
          <a:ln w="12700">
            <a:miter lim="400000"/>
          </a:ln>
        </p:spPr>
      </p:pic>
    </p:spTree>
  </p:cSld>
  <p:clrMapOvr>
    <a:masterClrMapping/>
  </p:clrMapOvr>
  <p:transition xmlns:p14="http://schemas.microsoft.com/office/powerpoint/2010/main" spd="med" advClick="1" p14:dur="1000"/>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8" name="Shape 158"/>
          <p:cNvSpPr/>
          <p:nvPr>
            <p:ph type="body" idx="1"/>
          </p:nvPr>
        </p:nvSpPr>
        <p:spPr>
          <a:xfrm>
            <a:off x="1270000" y="2736849"/>
            <a:ext cx="10464801" cy="6032501"/>
          </a:xfrm>
          <a:prstGeom prst="rect">
            <a:avLst/>
          </a:prstGeom>
        </p:spPr>
        <p:txBody>
          <a:bodyPr anchor="t"/>
          <a:lstStyle/>
          <a:p>
            <a:pPr marL="0" indent="0" defTabSz="578358">
              <a:lnSpc>
                <a:spcPct val="75000"/>
              </a:lnSpc>
              <a:spcBef>
                <a:spcPts val="0"/>
              </a:spcBef>
              <a:buSzTx/>
              <a:buFontTx/>
              <a:buNone/>
              <a:defRPr sz="3564">
                <a:solidFill>
                  <a:srgbClr val="000000"/>
                </a:solidFill>
              </a:defRPr>
            </a:pPr>
            <a:r>
              <a:t>1. Note how Jesus is preparing them to see him as a Temple Sacrifice: at Jerusalem, by thee hands of the priests, etc.</a:t>
            </a:r>
          </a:p>
          <a:p>
            <a:pPr marL="0" indent="0" defTabSz="578358">
              <a:lnSpc>
                <a:spcPct val="75000"/>
              </a:lnSpc>
              <a:spcBef>
                <a:spcPts val="0"/>
              </a:spcBef>
              <a:buSzTx/>
              <a:buFontTx/>
              <a:buNone/>
              <a:defRPr sz="3564">
                <a:solidFill>
                  <a:srgbClr val="000000"/>
                </a:solidFill>
              </a:defRPr>
            </a:pPr>
          </a:p>
          <a:p>
            <a:pPr marL="0" indent="0" defTabSz="578358">
              <a:lnSpc>
                <a:spcPct val="75000"/>
              </a:lnSpc>
              <a:spcBef>
                <a:spcPts val="0"/>
              </a:spcBef>
              <a:buSzTx/>
              <a:buFontTx/>
              <a:buNone/>
              <a:defRPr sz="3564">
                <a:solidFill>
                  <a:srgbClr val="000000"/>
                </a:solidFill>
              </a:defRPr>
            </a:pPr>
            <a:r>
              <a:t>2. When Peter rebukes him, Jesus calls him Satan.</a:t>
            </a:r>
          </a:p>
          <a:p>
            <a:pPr marL="0" indent="0" defTabSz="578358">
              <a:lnSpc>
                <a:spcPct val="75000"/>
              </a:lnSpc>
              <a:spcBef>
                <a:spcPts val="0"/>
              </a:spcBef>
              <a:buSzTx/>
              <a:buFontTx/>
              <a:buNone/>
              <a:defRPr sz="3564">
                <a:solidFill>
                  <a:srgbClr val="000000"/>
                </a:solidFill>
              </a:defRPr>
            </a:pPr>
          </a:p>
          <a:p>
            <a:pPr marL="0" indent="0" defTabSz="578358">
              <a:lnSpc>
                <a:spcPct val="75000"/>
              </a:lnSpc>
              <a:spcBef>
                <a:spcPts val="0"/>
              </a:spcBef>
              <a:buSzTx/>
              <a:buFontTx/>
              <a:buNone/>
              <a:defRPr sz="3564">
                <a:solidFill>
                  <a:srgbClr val="000000"/>
                </a:solidFill>
              </a:defRPr>
            </a:pPr>
            <a:r>
              <a:t>Satan means "opposer". Peter was capable of making the greatest confessions of faith in one moment and the next moment he was capable of acting like Satan in perfect opposition to God's will. </a:t>
            </a:r>
          </a:p>
          <a:p>
            <a:pPr marL="0" indent="0" defTabSz="578358">
              <a:lnSpc>
                <a:spcPct val="75000"/>
              </a:lnSpc>
              <a:spcBef>
                <a:spcPts val="0"/>
              </a:spcBef>
              <a:buSzTx/>
              <a:buFontTx/>
              <a:buNone/>
              <a:defRPr sz="3564">
                <a:solidFill>
                  <a:srgbClr val="000000"/>
                </a:solidFill>
              </a:defRPr>
            </a:pPr>
          </a:p>
          <a:p>
            <a:pPr marL="0" indent="0" defTabSz="578358">
              <a:lnSpc>
                <a:spcPct val="75000"/>
              </a:lnSpc>
              <a:spcBef>
                <a:spcPts val="0"/>
              </a:spcBef>
              <a:buSzTx/>
              <a:buFontTx/>
              <a:buNone/>
              <a:defRPr sz="3564">
                <a:solidFill>
                  <a:srgbClr val="000000"/>
                </a:solidFill>
              </a:defRPr>
            </a:pPr>
            <a:r>
              <a:t>Are we capable of the same?</a:t>
            </a:r>
          </a:p>
        </p:txBody>
      </p:sp>
      <p:sp>
        <p:nvSpPr>
          <p:cNvPr id="159" name="Shape 159"/>
          <p:cNvSpPr/>
          <p:nvPr/>
        </p:nvSpPr>
        <p:spPr>
          <a:xfrm>
            <a:off x="1270000" y="342900"/>
            <a:ext cx="10464800" cy="1130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lvl1pPr defTabSz="344677">
              <a:lnSpc>
                <a:spcPct val="80000"/>
              </a:lnSpc>
              <a:defRPr spc="38" sz="3834">
                <a:solidFill>
                  <a:srgbClr val="3E382B"/>
                </a:solidFill>
                <a:effectLst>
                  <a:outerShdw sx="100000" sy="100000" kx="0" ky="0" algn="b" rotWithShape="0" blurRad="22479" dist="7492" dir="5400000">
                    <a:srgbClr val="E0DEC7">
                      <a:alpha val="80000"/>
                    </a:srgbClr>
                  </a:outerShdw>
                </a:effectLst>
                <a:latin typeface="+mn-lt"/>
                <a:ea typeface="+mn-ea"/>
                <a:cs typeface="+mn-cs"/>
                <a:sym typeface="American Typewriter"/>
              </a:defRPr>
            </a:lvl1pPr>
          </a:lstStyle>
          <a:p>
            <a:pPr/>
            <a:r>
              <a:t>Jesus Foretells his Death and Resurrection</a:t>
            </a:r>
          </a:p>
        </p:txBody>
      </p:sp>
      <p:sp>
        <p:nvSpPr>
          <p:cNvPr id="160" name="Shape 160"/>
          <p:cNvSpPr/>
          <p:nvPr/>
        </p:nvSpPr>
        <p:spPr>
          <a:xfrm>
            <a:off x="1270000" y="1473200"/>
            <a:ext cx="10464800" cy="762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600"/>
              </a:spcBef>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Matthew 16:21-23</a:t>
            </a:r>
          </a:p>
        </p:txBody>
      </p:sp>
    </p:spTree>
  </p:cSld>
  <p:clrMapOvr>
    <a:masterClrMapping/>
  </p:clrMapOvr>
  <p:transition xmlns:p14="http://schemas.microsoft.com/office/powerpoint/2010/main" spd="med" advClick="1" p14:dur="1000"/>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2" name="Shape 162"/>
          <p:cNvSpPr/>
          <p:nvPr/>
        </p:nvSpPr>
        <p:spPr>
          <a:xfrm>
            <a:off x="1270000" y="342900"/>
            <a:ext cx="10464800" cy="1130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lvl1pPr>
              <a:lnSpc>
                <a:spcPct val="80000"/>
              </a:lnSpc>
              <a:defRPr spc="65" sz="6500">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The Cross and Self-denial</a:t>
            </a:r>
          </a:p>
        </p:txBody>
      </p:sp>
      <p:sp>
        <p:nvSpPr>
          <p:cNvPr id="163" name="Shape 163"/>
          <p:cNvSpPr/>
          <p:nvPr/>
        </p:nvSpPr>
        <p:spPr>
          <a:xfrm>
            <a:off x="1270000" y="1473200"/>
            <a:ext cx="10464800" cy="762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600"/>
              </a:spcBef>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Matthew 16:24-28</a:t>
            </a:r>
          </a:p>
        </p:txBody>
      </p:sp>
      <p:grpSp>
        <p:nvGrpSpPr>
          <p:cNvPr id="166" name="Group 166"/>
          <p:cNvGrpSpPr/>
          <p:nvPr/>
        </p:nvGrpSpPr>
        <p:grpSpPr>
          <a:xfrm>
            <a:off x="1650474" y="2133137"/>
            <a:ext cx="10338852" cy="7239926"/>
            <a:chOff x="0" y="0"/>
            <a:chExt cx="10338851" cy="7239925"/>
          </a:xfrm>
        </p:grpSpPr>
        <p:pic>
          <p:nvPicPr>
            <p:cNvPr id="165" name="2C754E3D-6665-4CB1-B418-7FB8A0C8AAFF-L0-001.jpeg"/>
            <p:cNvPicPr>
              <a:picLocks noChangeAspect="1"/>
            </p:cNvPicPr>
            <p:nvPr/>
          </p:nvPicPr>
          <p:blipFill>
            <a:blip r:embed="rId2">
              <a:extLst/>
            </a:blip>
            <a:srcRect l="0" t="0" r="0" b="0"/>
            <a:stretch>
              <a:fillRect/>
            </a:stretch>
          </p:blipFill>
          <p:spPr>
            <a:xfrm>
              <a:off x="203200" y="203200"/>
              <a:ext cx="9932452" cy="6833526"/>
            </a:xfrm>
            <a:prstGeom prst="rect">
              <a:avLst/>
            </a:prstGeom>
            <a:ln>
              <a:noFill/>
            </a:ln>
            <a:effectLst/>
          </p:spPr>
        </p:pic>
        <p:pic>
          <p:nvPicPr>
            <p:cNvPr id="164" name=""/>
            <p:cNvPicPr>
              <a:picLocks noChangeAspect="0"/>
            </p:cNvPicPr>
            <p:nvPr/>
          </p:nvPicPr>
          <p:blipFill>
            <a:blip r:embed="rId3">
              <a:extLst/>
            </a:blip>
            <a:stretch>
              <a:fillRect/>
            </a:stretch>
          </p:blipFill>
          <p:spPr>
            <a:xfrm>
              <a:off x="0" y="0"/>
              <a:ext cx="10338852" cy="7239926"/>
            </a:xfrm>
            <a:prstGeom prst="rect">
              <a:avLst/>
            </a:prstGeom>
            <a:effectLst/>
          </p:spPr>
        </p:pic>
      </p:grpSp>
    </p:spTree>
  </p:cSld>
  <p:clrMapOvr>
    <a:masterClrMapping/>
  </p:clrMapOvr>
  <p:transition xmlns:p14="http://schemas.microsoft.com/office/powerpoint/2010/main" spd="med" advClick="1" p14:dur="1000"/>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8" name="Shape 168"/>
          <p:cNvSpPr/>
          <p:nvPr/>
        </p:nvSpPr>
        <p:spPr>
          <a:xfrm>
            <a:off x="1270000" y="342900"/>
            <a:ext cx="10464800" cy="1130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lvl1pPr>
              <a:lnSpc>
                <a:spcPct val="80000"/>
              </a:lnSpc>
              <a:defRPr spc="65" sz="6500">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The Cross and Self-denial</a:t>
            </a:r>
          </a:p>
        </p:txBody>
      </p:sp>
      <p:sp>
        <p:nvSpPr>
          <p:cNvPr id="169" name="Shape 169"/>
          <p:cNvSpPr/>
          <p:nvPr/>
        </p:nvSpPr>
        <p:spPr>
          <a:xfrm>
            <a:off x="1270000" y="1473200"/>
            <a:ext cx="10464800" cy="762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600"/>
              </a:spcBef>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Matthew 16:24-28</a:t>
            </a:r>
          </a:p>
        </p:txBody>
      </p:sp>
      <p:sp>
        <p:nvSpPr>
          <p:cNvPr id="170" name="Shape 170"/>
          <p:cNvSpPr/>
          <p:nvPr/>
        </p:nvSpPr>
        <p:spPr>
          <a:xfrm>
            <a:off x="1270000" y="2679700"/>
            <a:ext cx="10464800" cy="6032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75000"/>
              </a:lnSpc>
              <a:defRPr>
                <a:solidFill>
                  <a:srgbClr val="000000"/>
                </a:solidFill>
              </a:defRPr>
            </a:pPr>
            <a:r>
              <a:t>The way of Christ Jesus is the way of self-denial, and self sacrifice. He  will give himself freely for all. </a:t>
            </a:r>
          </a:p>
          <a:p>
            <a:pPr algn="l">
              <a:lnSpc>
                <a:spcPct val="75000"/>
              </a:lnSpc>
              <a:defRPr>
                <a:solidFill>
                  <a:srgbClr val="000000"/>
                </a:solidFill>
              </a:defRPr>
            </a:pPr>
          </a:p>
          <a:p>
            <a:pPr algn="l">
              <a:lnSpc>
                <a:spcPct val="75000"/>
              </a:lnSpc>
              <a:defRPr>
                <a:solidFill>
                  <a:srgbClr val="000000"/>
                </a:solidFill>
              </a:defRPr>
            </a:pPr>
            <a:r>
              <a:t>He asks of his followers what he himself has modeled: self-giving self-denial</a:t>
            </a:r>
          </a:p>
          <a:p>
            <a:pPr algn="l">
              <a:lnSpc>
                <a:spcPct val="75000"/>
              </a:lnSpc>
              <a:defRPr>
                <a:solidFill>
                  <a:srgbClr val="000000"/>
                </a:solidFill>
              </a:defRPr>
            </a:pPr>
          </a:p>
          <a:p>
            <a:pPr algn="l">
              <a:lnSpc>
                <a:spcPct val="75000"/>
              </a:lnSpc>
              <a:defRPr>
                <a:solidFill>
                  <a:srgbClr val="000000"/>
                </a:solidFill>
              </a:defRPr>
            </a:pPr>
            <a:r>
              <a:t>As a note in this month of Angels and Saints, see how Jesus will return - with his </a:t>
            </a:r>
            <a:r>
              <a:rPr b="1" u="sng"/>
              <a:t>angels</a:t>
            </a:r>
            <a:r>
              <a:t> at his side to repay every man for what he has done.</a:t>
            </a:r>
          </a:p>
        </p:txBody>
      </p:sp>
    </p:spTree>
  </p:cSld>
  <p:clrMapOvr>
    <a:masterClrMapping/>
  </p:clrMapOvr>
  <p:transition xmlns:p14="http://schemas.microsoft.com/office/powerpoint/2010/main" spd="med" advClick="1" p14:dur="1000"/>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4" name="Shape 124"/>
          <p:cNvSpPr/>
          <p:nvPr/>
        </p:nvSpPr>
        <p:spPr>
          <a:xfrm>
            <a:off x="1270000" y="342900"/>
            <a:ext cx="10464800" cy="1130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lvl1pPr>
              <a:lnSpc>
                <a:spcPct val="80000"/>
              </a:lnSpc>
              <a:defRPr spc="65" sz="6500">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Context for Chapter 16</a:t>
            </a:r>
          </a:p>
        </p:txBody>
      </p:sp>
      <p:sp>
        <p:nvSpPr>
          <p:cNvPr id="125" name="Shape 125"/>
          <p:cNvSpPr/>
          <p:nvPr/>
        </p:nvSpPr>
        <p:spPr>
          <a:xfrm>
            <a:off x="706559" y="1945273"/>
            <a:ext cx="11591682" cy="709689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490727">
              <a:spcBef>
                <a:spcPts val="500"/>
              </a:spcBef>
              <a:defRPr spc="30" sz="3024">
                <a:solidFill>
                  <a:srgbClr val="3E382B"/>
                </a:solidFill>
                <a:effectLst>
                  <a:outerShdw sx="100000" sy="100000" kx="0" ky="0" algn="b" rotWithShape="0" blurRad="32004" dist="10668" dir="5400000">
                    <a:srgbClr val="E0DEC7">
                      <a:alpha val="80000"/>
                    </a:srgbClr>
                  </a:outerShdw>
                </a:effectLst>
                <a:latin typeface="+mn-lt"/>
                <a:ea typeface="+mn-ea"/>
                <a:cs typeface="+mn-cs"/>
                <a:sym typeface="American Typewriter"/>
              </a:defRPr>
            </a:pPr>
            <a:r>
              <a:t>In Chapter 14, of the Jews</a:t>
            </a:r>
          </a:p>
          <a:p>
            <a:pPr algn="just" defTabSz="490727">
              <a:spcBef>
                <a:spcPts val="500"/>
              </a:spcBef>
              <a:defRPr spc="30" sz="3024">
                <a:solidFill>
                  <a:srgbClr val="3E382B"/>
                </a:solidFill>
                <a:effectLst>
                  <a:outerShdw sx="100000" sy="100000" kx="0" ky="0" algn="b" rotWithShape="0" blurRad="32004" dist="10668" dir="5400000">
                    <a:srgbClr val="E0DEC7">
                      <a:alpha val="80000"/>
                    </a:srgbClr>
                  </a:outerShdw>
                </a:effectLst>
                <a:latin typeface="+mn-lt"/>
                <a:ea typeface="+mn-ea"/>
                <a:cs typeface="+mn-cs"/>
                <a:sym typeface="American Typewriter"/>
              </a:defRPr>
            </a:pPr>
            <a:r>
              <a:t>Jesus hears the news of the death of John the Baptist, retreats to a private place but is followed by Jewish crowds of over 5,000. He feeds them miraculously and sends them walking home. Walking on water, Peter confesses Christ before the other Apostles. </a:t>
            </a:r>
          </a:p>
          <a:p>
            <a:pPr defTabSz="490727">
              <a:spcBef>
                <a:spcPts val="500"/>
              </a:spcBef>
              <a:defRPr spc="30" sz="3024">
                <a:solidFill>
                  <a:srgbClr val="3E382B"/>
                </a:solidFill>
                <a:effectLst>
                  <a:outerShdw sx="100000" sy="100000" kx="0" ky="0" algn="b" rotWithShape="0" blurRad="32004" dist="10668" dir="5400000">
                    <a:srgbClr val="E0DEC7">
                      <a:alpha val="80000"/>
                    </a:srgbClr>
                  </a:outerShdw>
                </a:effectLst>
                <a:latin typeface="+mn-lt"/>
                <a:ea typeface="+mn-ea"/>
                <a:cs typeface="+mn-cs"/>
                <a:sym typeface="American Typewriter"/>
              </a:defRPr>
            </a:pPr>
          </a:p>
          <a:p>
            <a:pPr defTabSz="490727">
              <a:spcBef>
                <a:spcPts val="500"/>
              </a:spcBef>
              <a:defRPr spc="30" sz="3024">
                <a:solidFill>
                  <a:srgbClr val="3E382B"/>
                </a:solidFill>
                <a:effectLst>
                  <a:outerShdw sx="100000" sy="100000" kx="0" ky="0" algn="b" rotWithShape="0" blurRad="32004" dist="10668" dir="5400000">
                    <a:srgbClr val="E0DEC7">
                      <a:alpha val="80000"/>
                    </a:srgbClr>
                  </a:outerShdw>
                </a:effectLst>
                <a:latin typeface="+mn-lt"/>
                <a:ea typeface="+mn-ea"/>
                <a:cs typeface="+mn-cs"/>
                <a:sym typeface="American Typewriter"/>
              </a:defRPr>
            </a:pPr>
            <a:r>
              <a:t>In Chapter 15, of the Gentiles</a:t>
            </a:r>
          </a:p>
          <a:p>
            <a:pPr algn="just" defTabSz="490727">
              <a:spcBef>
                <a:spcPts val="500"/>
              </a:spcBef>
              <a:defRPr spc="30" sz="3024">
                <a:solidFill>
                  <a:srgbClr val="3E382B"/>
                </a:solidFill>
                <a:effectLst>
                  <a:outerShdw sx="100000" sy="100000" kx="0" ky="0" algn="b" rotWithShape="0" blurRad="32004" dist="10668" dir="5400000">
                    <a:srgbClr val="E0DEC7">
                      <a:alpha val="80000"/>
                    </a:srgbClr>
                  </a:outerShdw>
                </a:effectLst>
                <a:latin typeface="+mn-lt"/>
                <a:ea typeface="+mn-ea"/>
                <a:cs typeface="+mn-cs"/>
                <a:sym typeface="American Typewriter"/>
              </a:defRPr>
            </a:pPr>
            <a:r>
              <a:t>As Jesus walks toward Judea, he heals many of his fellow Jews only to be confronted by their unbelief and legalistic stubbornness. So, Jesus retreats to a foreign place away from the Jews. There he declares faith to them, heals them of many diseases, and as he walks toward Jerusalem he feeds these gentile thousands in like manner to the way he fed the Jews thousands.</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7" name="Shape 127"/>
          <p:cNvSpPr/>
          <p:nvPr/>
        </p:nvSpPr>
        <p:spPr>
          <a:xfrm>
            <a:off x="1270000" y="342900"/>
            <a:ext cx="10464800" cy="1130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lvl1pPr>
              <a:lnSpc>
                <a:spcPct val="80000"/>
              </a:lnSpc>
              <a:defRPr spc="65" sz="6500">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Context for Chapter 16</a:t>
            </a:r>
          </a:p>
        </p:txBody>
      </p:sp>
      <p:sp>
        <p:nvSpPr>
          <p:cNvPr id="128" name="Shape 128"/>
          <p:cNvSpPr/>
          <p:nvPr/>
        </p:nvSpPr>
        <p:spPr>
          <a:xfrm>
            <a:off x="706559" y="1945273"/>
            <a:ext cx="11591682" cy="709689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spcBef>
                <a:spcPts val="600"/>
              </a:spcBef>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pPr>
            <a:r>
              <a:t>In Chapter 16, return to </a:t>
            </a:r>
          </a:p>
          <a:p>
            <a:pPr>
              <a:spcBef>
                <a:spcPts val="600"/>
              </a:spcBef>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pPr>
            <a:r>
              <a:t>the Lost Sheep of Israel</a:t>
            </a:r>
          </a:p>
          <a:p>
            <a:pPr>
              <a:spcBef>
                <a:spcPts val="600"/>
              </a:spcBef>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pPr>
          </a:p>
          <a:p>
            <a:pPr algn="just">
              <a:spcBef>
                <a:spcPts val="600"/>
              </a:spcBef>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pPr>
            <a:r>
              <a:t>At the close of Chapter 15, Jesus sends the crowd away, gets in aa boat and sails for Magdala, sometimes translated as Magadan as in most modern translations. Magdala was the home town of Mary Magdalene. Magdala also marked a return to Jewish territory. Jesus has returned from the Gentiles to his own people. After the amazing miracles of the feeding of 5000 jews and 4000 gentiles, how will his own people receive him?</a:t>
            </a:r>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0" name="Shape 130"/>
          <p:cNvSpPr/>
          <p:nvPr/>
        </p:nvSpPr>
        <p:spPr>
          <a:xfrm>
            <a:off x="1270000" y="342900"/>
            <a:ext cx="10464800" cy="1130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lvl1pPr>
              <a:lnSpc>
                <a:spcPct val="80000"/>
              </a:lnSpc>
              <a:defRPr spc="65" sz="6500">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Demand for a Sign</a:t>
            </a:r>
          </a:p>
        </p:txBody>
      </p:sp>
      <p:sp>
        <p:nvSpPr>
          <p:cNvPr id="131" name="Shape 131"/>
          <p:cNvSpPr/>
          <p:nvPr/>
        </p:nvSpPr>
        <p:spPr>
          <a:xfrm>
            <a:off x="1270000" y="1473200"/>
            <a:ext cx="10464800" cy="762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600"/>
              </a:spcBef>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Matthew 16:1-4</a:t>
            </a:r>
          </a:p>
        </p:txBody>
      </p:sp>
      <p:pic>
        <p:nvPicPr>
          <p:cNvPr id="132" name="D8FED8F6-C77F-4334-80DA-0EEBA5D75CAD-L0-001.jpeg"/>
          <p:cNvPicPr>
            <a:picLocks noChangeAspect="1"/>
          </p:cNvPicPr>
          <p:nvPr/>
        </p:nvPicPr>
        <p:blipFill>
          <a:blip r:embed="rId2">
            <a:extLst/>
          </a:blip>
          <a:stretch>
            <a:fillRect/>
          </a:stretch>
        </p:blipFill>
        <p:spPr>
          <a:xfrm>
            <a:off x="1981959" y="2001134"/>
            <a:ext cx="9040881" cy="7503931"/>
          </a:xfrm>
          <a:prstGeom prst="rect">
            <a:avLst/>
          </a:prstGeom>
          <a:ln w="12700">
            <a:miter lim="400000"/>
          </a:ln>
        </p:spPr>
      </p:pic>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4" name="Shape 134"/>
          <p:cNvSpPr/>
          <p:nvPr>
            <p:ph type="body" idx="1"/>
          </p:nvPr>
        </p:nvSpPr>
        <p:spPr>
          <a:xfrm>
            <a:off x="1270000" y="2679700"/>
            <a:ext cx="10464800" cy="6032500"/>
          </a:xfrm>
          <a:prstGeom prst="rect">
            <a:avLst/>
          </a:prstGeom>
        </p:spPr>
        <p:txBody>
          <a:bodyPr anchor="t"/>
          <a:lstStyle/>
          <a:p>
            <a:pPr marL="0" indent="0">
              <a:lnSpc>
                <a:spcPct val="75000"/>
              </a:lnSpc>
              <a:spcBef>
                <a:spcPts val="0"/>
              </a:spcBef>
              <a:buSzTx/>
              <a:buFontTx/>
              <a:buNone/>
              <a:defRPr>
                <a:solidFill>
                  <a:srgbClr val="000000"/>
                </a:solidFill>
              </a:defRPr>
            </a:pPr>
            <a:r>
              <a:t>Jesus' response shows that there is no lack of signs for them to interpret. There is no lack of evidence for his deity.</a:t>
            </a:r>
          </a:p>
          <a:p>
            <a:pPr marL="0" indent="0">
              <a:lnSpc>
                <a:spcPct val="75000"/>
              </a:lnSpc>
              <a:spcBef>
                <a:spcPts val="0"/>
              </a:spcBef>
              <a:buSzTx/>
              <a:buFontTx/>
              <a:buNone/>
              <a:defRPr>
                <a:solidFill>
                  <a:srgbClr val="000000"/>
                </a:solidFill>
              </a:defRPr>
            </a:pPr>
          </a:p>
          <a:p>
            <a:pPr marL="0" indent="0">
              <a:lnSpc>
                <a:spcPct val="75000"/>
              </a:lnSpc>
              <a:spcBef>
                <a:spcPts val="0"/>
              </a:spcBef>
              <a:buSzTx/>
              <a:buFontTx/>
              <a:buNone/>
              <a:defRPr>
                <a:solidFill>
                  <a:srgbClr val="000000"/>
                </a:solidFill>
              </a:defRPr>
            </a:pPr>
            <a:r>
              <a:t>However, there remains one more sign which will be given. The sign of Jonah.</a:t>
            </a:r>
          </a:p>
          <a:p>
            <a:pPr marL="0" indent="0">
              <a:lnSpc>
                <a:spcPct val="75000"/>
              </a:lnSpc>
              <a:spcBef>
                <a:spcPts val="0"/>
              </a:spcBef>
              <a:buSzTx/>
              <a:buFontTx/>
              <a:buNone/>
              <a:defRPr>
                <a:solidFill>
                  <a:srgbClr val="000000"/>
                </a:solidFill>
              </a:defRPr>
            </a:pPr>
          </a:p>
          <a:p>
            <a:pPr marL="0" indent="0">
              <a:lnSpc>
                <a:spcPct val="75000"/>
              </a:lnSpc>
              <a:spcBef>
                <a:spcPts val="0"/>
              </a:spcBef>
              <a:buSzTx/>
              <a:buFontTx/>
              <a:buNone/>
              <a:defRPr>
                <a:solidFill>
                  <a:srgbClr val="000000"/>
                </a:solidFill>
              </a:defRPr>
            </a:pPr>
            <a:r>
              <a:t>As Jonah was three days dead in the belly of the whale, but his grave spit him out and he saved Nineveh by God's grace and mercy, so Jesus will rise after three days dead in his tomb annd save mankind.</a:t>
            </a:r>
          </a:p>
        </p:txBody>
      </p:sp>
      <p:sp>
        <p:nvSpPr>
          <p:cNvPr id="135" name="Shape 135"/>
          <p:cNvSpPr/>
          <p:nvPr/>
        </p:nvSpPr>
        <p:spPr>
          <a:xfrm>
            <a:off x="1270000" y="342900"/>
            <a:ext cx="10464800" cy="1130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lvl1pPr>
              <a:lnSpc>
                <a:spcPct val="80000"/>
              </a:lnSpc>
              <a:defRPr spc="65" sz="6500">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Demand for a Sign</a:t>
            </a:r>
          </a:p>
        </p:txBody>
      </p:sp>
      <p:sp>
        <p:nvSpPr>
          <p:cNvPr id="136" name="Shape 136"/>
          <p:cNvSpPr/>
          <p:nvPr/>
        </p:nvSpPr>
        <p:spPr>
          <a:xfrm>
            <a:off x="1270000" y="1473200"/>
            <a:ext cx="10464800" cy="762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600"/>
              </a:spcBef>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Matthew 16:1-4</a:t>
            </a:r>
          </a:p>
        </p:txBody>
      </p:sp>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8" name="Shape 138"/>
          <p:cNvSpPr/>
          <p:nvPr/>
        </p:nvSpPr>
        <p:spPr>
          <a:xfrm>
            <a:off x="1270000" y="342900"/>
            <a:ext cx="10464800" cy="1130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lvl1pPr defTabSz="344677">
              <a:lnSpc>
                <a:spcPct val="80000"/>
              </a:lnSpc>
              <a:defRPr spc="38" sz="3834">
                <a:solidFill>
                  <a:srgbClr val="3E382B"/>
                </a:solidFill>
                <a:effectLst>
                  <a:outerShdw sx="100000" sy="100000" kx="0" ky="0" algn="b" rotWithShape="0" blurRad="22479" dist="7492" dir="5400000">
                    <a:srgbClr val="E0DEC7">
                      <a:alpha val="80000"/>
                    </a:srgbClr>
                  </a:outerShdw>
                </a:effectLst>
                <a:latin typeface="+mn-lt"/>
                <a:ea typeface="+mn-ea"/>
                <a:cs typeface="+mn-cs"/>
                <a:sym typeface="American Typewriter"/>
              </a:defRPr>
            </a:lvl1pPr>
          </a:lstStyle>
          <a:p>
            <a:pPr/>
            <a:r>
              <a:t>The Leaven of the Pharisees and Sadducees</a:t>
            </a:r>
          </a:p>
        </p:txBody>
      </p:sp>
      <p:sp>
        <p:nvSpPr>
          <p:cNvPr id="139" name="Shape 139"/>
          <p:cNvSpPr/>
          <p:nvPr/>
        </p:nvSpPr>
        <p:spPr>
          <a:xfrm>
            <a:off x="1270000" y="1473200"/>
            <a:ext cx="10464800" cy="762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600"/>
              </a:spcBef>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Matthew 16:5-12</a:t>
            </a:r>
          </a:p>
        </p:txBody>
      </p:sp>
      <p:pic>
        <p:nvPicPr>
          <p:cNvPr id="140" name="1488C980-5DE6-4DFB-8132-9BD6D444A680-L0-001.jpeg"/>
          <p:cNvPicPr>
            <a:picLocks noChangeAspect="1"/>
          </p:cNvPicPr>
          <p:nvPr/>
        </p:nvPicPr>
        <p:blipFill>
          <a:blip r:embed="rId2">
            <a:extLst/>
          </a:blip>
          <a:stretch>
            <a:fillRect/>
          </a:stretch>
        </p:blipFill>
        <p:spPr>
          <a:xfrm>
            <a:off x="2482761" y="2543037"/>
            <a:ext cx="8039278" cy="6420126"/>
          </a:xfrm>
          <a:prstGeom prst="rect">
            <a:avLst/>
          </a:prstGeom>
          <a:ln w="12700">
            <a:miter lim="400000"/>
          </a:ln>
        </p:spPr>
      </p:pic>
    </p:spTree>
  </p:cSld>
  <p:clrMapOvr>
    <a:masterClrMapping/>
  </p:clrMapOvr>
  <p:transition xmlns:p14="http://schemas.microsoft.com/office/powerpoint/2010/main" spd="med" advClick="1" p14:dur="1000"/>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2" name="Shape 142"/>
          <p:cNvSpPr/>
          <p:nvPr>
            <p:ph type="body" idx="1"/>
          </p:nvPr>
        </p:nvSpPr>
        <p:spPr>
          <a:xfrm>
            <a:off x="1270000" y="2679700"/>
            <a:ext cx="10464800" cy="6032500"/>
          </a:xfrm>
          <a:prstGeom prst="rect">
            <a:avLst/>
          </a:prstGeom>
        </p:spPr>
        <p:txBody>
          <a:bodyPr anchor="t"/>
          <a:lstStyle/>
          <a:p>
            <a:pPr marL="0" indent="0" defTabSz="537463">
              <a:lnSpc>
                <a:spcPct val="75000"/>
              </a:lnSpc>
              <a:spcBef>
                <a:spcPts val="0"/>
              </a:spcBef>
              <a:buSzTx/>
              <a:buFontTx/>
              <a:buNone/>
              <a:defRPr sz="3312">
                <a:solidFill>
                  <a:srgbClr val="000000"/>
                </a:solidFill>
              </a:defRPr>
            </a:pPr>
            <a:r>
              <a:t>The key to understanding what God is teaching us with this passage is found in verse 12, "Then they understood that Jesus did not tell them to beware of the leaven of bread, but of the teaching of the Pharisees and Sadducees."</a:t>
            </a:r>
          </a:p>
          <a:p>
            <a:pPr marL="0" indent="0" defTabSz="537463">
              <a:lnSpc>
                <a:spcPct val="75000"/>
              </a:lnSpc>
              <a:spcBef>
                <a:spcPts val="0"/>
              </a:spcBef>
              <a:buSzTx/>
              <a:buFontTx/>
              <a:buNone/>
              <a:defRPr sz="3312">
                <a:solidFill>
                  <a:srgbClr val="000000"/>
                </a:solidFill>
              </a:defRPr>
            </a:pPr>
          </a:p>
          <a:p>
            <a:pPr marL="0" indent="0" defTabSz="537463">
              <a:lnSpc>
                <a:spcPct val="75000"/>
              </a:lnSpc>
              <a:spcBef>
                <a:spcPts val="0"/>
              </a:spcBef>
              <a:buSzTx/>
              <a:buFontTx/>
              <a:buNone/>
              <a:defRPr sz="3312">
                <a:solidFill>
                  <a:srgbClr val="000000"/>
                </a:solidFill>
              </a:defRPr>
            </a:pPr>
            <a:r>
              <a:t>1. All believers are to be careful of who they hear and study. You are accountable for the teaching you pay heed. </a:t>
            </a:r>
          </a:p>
          <a:p>
            <a:pPr marL="0" indent="0" defTabSz="537463">
              <a:lnSpc>
                <a:spcPct val="75000"/>
              </a:lnSpc>
              <a:spcBef>
                <a:spcPts val="0"/>
              </a:spcBef>
              <a:buSzTx/>
              <a:buFontTx/>
              <a:buNone/>
              <a:defRPr sz="3312">
                <a:solidFill>
                  <a:srgbClr val="000000"/>
                </a:solidFill>
              </a:defRPr>
            </a:pPr>
          </a:p>
          <a:p>
            <a:pPr marL="0" indent="0" defTabSz="537463">
              <a:lnSpc>
                <a:spcPct val="75000"/>
              </a:lnSpc>
              <a:spcBef>
                <a:spcPts val="0"/>
              </a:spcBef>
              <a:buSzTx/>
              <a:buFontTx/>
              <a:buNone/>
              <a:defRPr sz="3312">
                <a:solidFill>
                  <a:srgbClr val="000000"/>
                </a:solidFill>
              </a:defRPr>
            </a:pPr>
            <a:r>
              <a:t>2. The Apostolic ministry is primarily that of teaching truth and preaching the Gospel. (Care for the dying, the poor and the aged are the primary responsibilities of ______________.)</a:t>
            </a:r>
          </a:p>
        </p:txBody>
      </p:sp>
      <p:sp>
        <p:nvSpPr>
          <p:cNvPr id="143" name="Shape 143"/>
          <p:cNvSpPr/>
          <p:nvPr/>
        </p:nvSpPr>
        <p:spPr>
          <a:xfrm>
            <a:off x="1270000" y="342900"/>
            <a:ext cx="10464800" cy="1130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lvl1pPr defTabSz="344677">
              <a:lnSpc>
                <a:spcPct val="80000"/>
              </a:lnSpc>
              <a:defRPr spc="38" sz="3834">
                <a:solidFill>
                  <a:srgbClr val="3E382B"/>
                </a:solidFill>
                <a:effectLst>
                  <a:outerShdw sx="100000" sy="100000" kx="0" ky="0" algn="b" rotWithShape="0" blurRad="22479" dist="7492" dir="5400000">
                    <a:srgbClr val="E0DEC7">
                      <a:alpha val="80000"/>
                    </a:srgbClr>
                  </a:outerShdw>
                </a:effectLst>
                <a:latin typeface="+mn-lt"/>
                <a:ea typeface="+mn-ea"/>
                <a:cs typeface="+mn-cs"/>
                <a:sym typeface="American Typewriter"/>
              </a:defRPr>
            </a:lvl1pPr>
          </a:lstStyle>
          <a:p>
            <a:pPr/>
            <a:r>
              <a:t>The Leaven of the Pharisees and Sadducees</a:t>
            </a:r>
          </a:p>
        </p:txBody>
      </p:sp>
      <p:sp>
        <p:nvSpPr>
          <p:cNvPr id="144" name="Shape 144"/>
          <p:cNvSpPr/>
          <p:nvPr/>
        </p:nvSpPr>
        <p:spPr>
          <a:xfrm>
            <a:off x="1270000" y="1473200"/>
            <a:ext cx="10464800" cy="762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600"/>
              </a:spcBef>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Matthew 16:5-12</a:t>
            </a:r>
          </a:p>
        </p:txBody>
      </p:sp>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6" name="Shape 146"/>
          <p:cNvSpPr/>
          <p:nvPr/>
        </p:nvSpPr>
        <p:spPr>
          <a:xfrm>
            <a:off x="1270000" y="342900"/>
            <a:ext cx="10464800" cy="1130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lvl1pPr>
              <a:lnSpc>
                <a:spcPct val="80000"/>
              </a:lnSpc>
              <a:defRPr spc="65" sz="6500">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The Confession of Peter</a:t>
            </a:r>
          </a:p>
        </p:txBody>
      </p:sp>
      <p:sp>
        <p:nvSpPr>
          <p:cNvPr id="147" name="Shape 147"/>
          <p:cNvSpPr/>
          <p:nvPr/>
        </p:nvSpPr>
        <p:spPr>
          <a:xfrm>
            <a:off x="1270000" y="1473200"/>
            <a:ext cx="10464800" cy="762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600"/>
              </a:spcBef>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Matthew 16:13-20</a:t>
            </a:r>
          </a:p>
        </p:txBody>
      </p:sp>
      <p:pic>
        <p:nvPicPr>
          <p:cNvPr id="148" name="F558D51C-ED9B-4004-BE88-5931FB39BFBA-L0-001.jpeg"/>
          <p:cNvPicPr>
            <a:picLocks noChangeAspect="1"/>
          </p:cNvPicPr>
          <p:nvPr/>
        </p:nvPicPr>
        <p:blipFill>
          <a:blip r:embed="rId2">
            <a:extLst/>
          </a:blip>
          <a:srcRect l="16300" t="35891" r="21495" b="1903"/>
          <a:stretch>
            <a:fillRect/>
          </a:stretch>
        </p:blipFill>
        <p:spPr>
          <a:xfrm>
            <a:off x="1172368" y="2380257"/>
            <a:ext cx="10659901" cy="6745719"/>
          </a:xfrm>
          <a:prstGeom prst="rect">
            <a:avLst/>
          </a:prstGeom>
          <a:ln w="12700">
            <a:miter lim="400000"/>
          </a:ln>
        </p:spPr>
      </p:pic>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0" name="Shape 150"/>
          <p:cNvSpPr/>
          <p:nvPr>
            <p:ph type="body" idx="1"/>
          </p:nvPr>
        </p:nvSpPr>
        <p:spPr>
          <a:xfrm>
            <a:off x="1270000" y="2679700"/>
            <a:ext cx="10464800" cy="6032500"/>
          </a:xfrm>
          <a:prstGeom prst="rect">
            <a:avLst/>
          </a:prstGeom>
        </p:spPr>
        <p:txBody>
          <a:bodyPr lIns="63500" tIns="63500" rIns="63500" bIns="63500" anchor="t"/>
          <a:lstStyle/>
          <a:p>
            <a:pPr marL="0" indent="0">
              <a:lnSpc>
                <a:spcPct val="75000"/>
              </a:lnSpc>
              <a:spcBef>
                <a:spcPts val="0"/>
              </a:spcBef>
              <a:buSzTx/>
              <a:buFontTx/>
              <a:buNone/>
              <a:defRPr>
                <a:solidFill>
                  <a:srgbClr val="000000"/>
                </a:solidFill>
              </a:defRPr>
            </a:pPr>
            <a:r>
              <a:t>1. "You are the Christ, the Son of the living God."</a:t>
            </a:r>
          </a:p>
          <a:p>
            <a:pPr marL="0" indent="0">
              <a:lnSpc>
                <a:spcPct val="75000"/>
              </a:lnSpc>
              <a:spcBef>
                <a:spcPts val="0"/>
              </a:spcBef>
              <a:buSzTx/>
              <a:buFontTx/>
              <a:buNone/>
              <a:defRPr>
                <a:solidFill>
                  <a:srgbClr val="000000"/>
                </a:solidFill>
              </a:defRPr>
            </a:pPr>
          </a:p>
          <a:p>
            <a:pPr marL="0" indent="0">
              <a:lnSpc>
                <a:spcPct val="75000"/>
              </a:lnSpc>
              <a:spcBef>
                <a:spcPts val="0"/>
              </a:spcBef>
              <a:buSzTx/>
              <a:buFontTx/>
              <a:buNone/>
              <a:defRPr>
                <a:solidFill>
                  <a:srgbClr val="000000"/>
                </a:solidFill>
              </a:defRPr>
            </a:pPr>
            <a:r>
              <a:t>2. "I tell you, you are Peter..." </a:t>
            </a:r>
            <a:r>
              <a:rPr sz="2800"/>
              <a:t>(see Word Study p. 47)</a:t>
            </a:r>
            <a:endParaRPr sz="2800"/>
          </a:p>
          <a:p>
            <a:pPr marL="0" indent="0">
              <a:lnSpc>
                <a:spcPct val="75000"/>
              </a:lnSpc>
              <a:spcBef>
                <a:spcPts val="0"/>
              </a:spcBef>
              <a:buSzTx/>
              <a:buFontTx/>
              <a:buNone/>
              <a:defRPr>
                <a:solidFill>
                  <a:srgbClr val="000000"/>
                </a:solidFill>
              </a:defRPr>
            </a:pPr>
          </a:p>
          <a:p>
            <a:pPr marL="0" indent="0">
              <a:lnSpc>
                <a:spcPct val="75000"/>
              </a:lnSpc>
              <a:spcBef>
                <a:spcPts val="0"/>
              </a:spcBef>
              <a:buSzTx/>
              <a:buFontTx/>
              <a:buNone/>
              <a:defRPr>
                <a:solidFill>
                  <a:srgbClr val="000000"/>
                </a:solidFill>
              </a:defRPr>
            </a:pPr>
            <a:r>
              <a:t>3. "On this rock I will build my Church."</a:t>
            </a:r>
          </a:p>
          <a:p>
            <a:pPr marL="0" indent="0">
              <a:lnSpc>
                <a:spcPct val="75000"/>
              </a:lnSpc>
              <a:spcBef>
                <a:spcPts val="0"/>
              </a:spcBef>
              <a:buSzTx/>
              <a:buFontTx/>
              <a:buNone/>
              <a:defRPr>
                <a:solidFill>
                  <a:srgbClr val="000000"/>
                </a:solidFill>
              </a:defRPr>
            </a:pPr>
          </a:p>
          <a:p>
            <a:pPr marL="0" indent="0">
              <a:lnSpc>
                <a:spcPct val="75000"/>
              </a:lnSpc>
              <a:spcBef>
                <a:spcPts val="0"/>
              </a:spcBef>
              <a:buSzTx/>
              <a:buFontTx/>
              <a:buNone/>
              <a:defRPr>
                <a:solidFill>
                  <a:srgbClr val="000000"/>
                </a:solidFill>
              </a:defRPr>
            </a:pPr>
            <a:r>
              <a:t>4. "I give you the keys of the Kingdom</a:t>
            </a:r>
          </a:p>
          <a:p>
            <a:pPr marL="0" indent="0">
              <a:lnSpc>
                <a:spcPct val="75000"/>
              </a:lnSpc>
              <a:spcBef>
                <a:spcPts val="0"/>
              </a:spcBef>
              <a:buSzTx/>
              <a:buFontTx/>
              <a:buNone/>
              <a:defRPr>
                <a:solidFill>
                  <a:srgbClr val="000000"/>
                </a:solidFill>
              </a:defRPr>
            </a:pPr>
            <a:r>
              <a:t>	Whatever you bind on earth </a:t>
            </a:r>
          </a:p>
          <a:p>
            <a:pPr marL="0" indent="0">
              <a:lnSpc>
                <a:spcPct val="75000"/>
              </a:lnSpc>
              <a:spcBef>
                <a:spcPts val="0"/>
              </a:spcBef>
              <a:buSzTx/>
              <a:buFontTx/>
              <a:buNone/>
              <a:defRPr>
                <a:solidFill>
                  <a:srgbClr val="000000"/>
                </a:solidFill>
              </a:defRPr>
            </a:pPr>
            <a:r>
              <a:t>		shall be bound in heaven</a:t>
            </a:r>
          </a:p>
          <a:p>
            <a:pPr marL="0" indent="0">
              <a:lnSpc>
                <a:spcPct val="75000"/>
              </a:lnSpc>
              <a:spcBef>
                <a:spcPts val="0"/>
              </a:spcBef>
              <a:buSzTx/>
              <a:buFontTx/>
              <a:buNone/>
              <a:defRPr>
                <a:solidFill>
                  <a:srgbClr val="000000"/>
                </a:solidFill>
              </a:defRPr>
            </a:pPr>
            <a:r>
              <a:t>	Whatever you loose on earth </a:t>
            </a:r>
          </a:p>
          <a:p>
            <a:pPr marL="0" indent="0">
              <a:lnSpc>
                <a:spcPct val="75000"/>
              </a:lnSpc>
              <a:spcBef>
                <a:spcPts val="0"/>
              </a:spcBef>
              <a:buSzTx/>
              <a:buFontTx/>
              <a:buNone/>
              <a:defRPr>
                <a:solidFill>
                  <a:srgbClr val="000000"/>
                </a:solidFill>
              </a:defRPr>
            </a:pPr>
            <a:r>
              <a:t>		shall be loosed in heaven</a:t>
            </a:r>
          </a:p>
        </p:txBody>
      </p:sp>
      <p:sp>
        <p:nvSpPr>
          <p:cNvPr id="151" name="Shape 151"/>
          <p:cNvSpPr/>
          <p:nvPr/>
        </p:nvSpPr>
        <p:spPr>
          <a:xfrm>
            <a:off x="1270000" y="342900"/>
            <a:ext cx="10464800" cy="1130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lvl1pPr>
              <a:lnSpc>
                <a:spcPct val="80000"/>
              </a:lnSpc>
              <a:defRPr spc="65" sz="6500">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The Confession of Peter</a:t>
            </a:r>
          </a:p>
        </p:txBody>
      </p:sp>
      <p:sp>
        <p:nvSpPr>
          <p:cNvPr id="152" name="Shape 152"/>
          <p:cNvSpPr/>
          <p:nvPr/>
        </p:nvSpPr>
        <p:spPr>
          <a:xfrm>
            <a:off x="1270000" y="1473200"/>
            <a:ext cx="10464800" cy="762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600"/>
              </a:spcBef>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stStyle>
          <a:p>
            <a:pPr/>
            <a:r>
              <a:t>Matthew 16:13-20</a:t>
            </a:r>
          </a:p>
        </p:txBody>
      </p:sp>
    </p:spTree>
  </p:cSld>
  <p:clrMapOvr>
    <a:masterClrMapping/>
  </p:clrMapOvr>
  <p:transition xmlns:p14="http://schemas.microsoft.com/office/powerpoint/2010/main" spd="med" advClick="1" p14:dur="1000"/>
</p:sld>
</file>

<file path=ppt/theme/theme1.xml><?xml version="1.0" encoding="utf-8"?>
<a:theme xmlns:a="http://schemas.openxmlformats.org/drawingml/2006/main" xmlns:r="http://schemas.openxmlformats.org/officeDocument/2006/relationships" name="HardCover">
  <a:themeElements>
    <a:clrScheme name="HardCover">
      <a:dk1>
        <a:srgbClr val="6E603B"/>
      </a:dk1>
      <a:lt1>
        <a:srgbClr val="33446E"/>
      </a:lt1>
      <a:dk2>
        <a:srgbClr val="5C5A52"/>
      </a:dk2>
      <a:lt2>
        <a:srgbClr val="DCDEE0"/>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HardCover">
      <a:majorFont>
        <a:latin typeface="American Typewriter"/>
        <a:ea typeface="American Typewriter"/>
        <a:cs typeface="American Typewriter"/>
      </a:majorFont>
      <a:minorFont>
        <a:latin typeface="American Typewriter"/>
        <a:ea typeface="American Typewriter"/>
        <a:cs typeface="American Typewriter"/>
      </a:minorFont>
    </a:fontScheme>
    <a:fmtScheme name="HardCov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DEF"/>
            </a:solidFill>
            <a:effectLst>
              <a:outerShdw sx="100000" sy="100000" kx="0" ky="0" algn="b" rotWithShape="0" blurRad="25400" dist="12700" dir="16200000">
                <a:srgbClr val="000000">
                  <a:alpha val="40000"/>
                </a:srgbClr>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2">
              <a:satOff val="-3676"/>
              <a:lumOff val="-12171"/>
            </a:schemeClr>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HardCover">
  <a:themeElements>
    <a:clrScheme name="HardCover">
      <a:dk1>
        <a:srgbClr val="000000"/>
      </a:dk1>
      <a:lt1>
        <a:srgbClr val="FFFFFF"/>
      </a:lt1>
      <a:dk2>
        <a:srgbClr val="5C5A52"/>
      </a:dk2>
      <a:lt2>
        <a:srgbClr val="DCDEE0"/>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HardCover">
      <a:majorFont>
        <a:latin typeface="American Typewriter"/>
        <a:ea typeface="American Typewriter"/>
        <a:cs typeface="American Typewriter"/>
      </a:majorFont>
      <a:minorFont>
        <a:latin typeface="American Typewriter"/>
        <a:ea typeface="American Typewriter"/>
        <a:cs typeface="American Typewriter"/>
      </a:minorFont>
    </a:fontScheme>
    <a:fmtScheme name="HardCov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DEF"/>
            </a:solidFill>
            <a:effectLst>
              <a:outerShdw sx="100000" sy="100000" kx="0" ky="0" algn="b" rotWithShape="0" blurRad="25400" dist="12700" dir="16200000">
                <a:srgbClr val="000000">
                  <a:alpha val="40000"/>
                </a:srgbClr>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2">
              <a:satOff val="-3676"/>
              <a:lumOff val="-12171"/>
            </a:schemeClr>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