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media/image2.jpeg" ContentType="image/jpeg"/>
  <Override PartName="/ppt/theme/theme2.xml" ContentType="application/vnd.openxmlformats-officedocument.theme+xml"/>
  <Override PartName="/ppt/media/image3.jpeg" ContentType="image/jpeg"/>
  <Override PartName="/ppt/media/image4.jpeg" ContentType="image/jpeg"/>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1pPr>
    <a:lvl2pPr marL="0" marR="0" indent="228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2pPr>
    <a:lvl3pPr marL="0" marR="0" indent="457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3pPr>
    <a:lvl4pPr marL="0" marR="0" indent="685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4pPr>
    <a:lvl5pPr marL="0" marR="0" indent="9144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5pPr>
    <a:lvl6pPr marL="0" marR="0" indent="11430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6pPr>
    <a:lvl7pPr marL="0" marR="0" indent="13716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7pPr>
    <a:lvl8pPr marL="0" marR="0" indent="16002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8pPr>
    <a:lvl9pPr marL="0" marR="0" indent="182880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wholeTbl>
    <a:band2H>
      <a:tcTxStyle b="def" i="def"/>
      <a:tcStyle>
        <a:tcBdr/>
        <a:fill>
          <a:solidFill>
            <a:srgbClr val="A8A861">
              <a:alpha val="27000"/>
            </a:srgbClr>
          </a:solidFill>
        </a:fill>
      </a:tcStyle>
    </a:band2H>
    <a:firstCol>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Col>
    <a:lastRow>
      <a:tcTxStyle b="off" i="off">
        <a:font>
          <a:latin typeface="Palatino"/>
          <a:ea typeface="Palatino"/>
          <a:cs typeface="Palatino"/>
        </a:font>
        <a:srgbClr val="93741C"/>
      </a:tcTxStyle>
      <a:tcStyle>
        <a:tcBdr>
          <a:left>
            <a:ln w="12700" cap="flat">
              <a:solidFill>
                <a:srgbClr val="808251"/>
              </a:solidFill>
              <a:prstDash val="solid"/>
              <a:miter lim="400000"/>
            </a:ln>
          </a:left>
          <a:right>
            <a:ln w="12700" cap="flat">
              <a:solidFill>
                <a:srgbClr val="808251"/>
              </a:solidFill>
              <a:prstDash val="solid"/>
              <a:miter lim="400000"/>
            </a:ln>
          </a:right>
          <a:top>
            <a:ln w="254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noFill/>
        </a:fill>
      </a:tcStyle>
    </a:lastRow>
    <a:firstRow>
      <a:tcTxStyle b="off" i="off">
        <a:font>
          <a:latin typeface="Palatino"/>
          <a:ea typeface="Palatino"/>
          <a:cs typeface="Palatino"/>
        </a:font>
        <a:srgbClr val="FFFDEF"/>
      </a:tcTxStyle>
      <a:tcStyle>
        <a:tcBdr>
          <a:left>
            <a:ln w="12700" cap="flat">
              <a:solidFill>
                <a:srgbClr val="808251"/>
              </a:solidFill>
              <a:prstDash val="solid"/>
              <a:miter lim="400000"/>
            </a:ln>
          </a:left>
          <a:right>
            <a:ln w="12700" cap="flat">
              <a:solidFill>
                <a:srgbClr val="808251"/>
              </a:solidFill>
              <a:prstDash val="solid"/>
              <a:miter lim="400000"/>
            </a:ln>
          </a:right>
          <a:top>
            <a:ln w="12700" cap="flat">
              <a:solidFill>
                <a:srgbClr val="808251"/>
              </a:solidFill>
              <a:prstDash val="solid"/>
              <a:miter lim="400000"/>
            </a:ln>
          </a:top>
          <a:bottom>
            <a:ln w="12700" cap="flat">
              <a:solidFill>
                <a:srgbClr val="808251"/>
              </a:solidFill>
              <a:prstDash val="solid"/>
              <a:miter lim="400000"/>
            </a:ln>
          </a:bottom>
          <a:insideH>
            <a:ln w="12700" cap="flat">
              <a:solidFill>
                <a:srgbClr val="808251"/>
              </a:solidFill>
              <a:prstDash val="solid"/>
              <a:miter lim="400000"/>
            </a:ln>
          </a:insideH>
          <a:insideV>
            <a:ln w="12700" cap="flat">
              <a:solidFill>
                <a:srgbClr val="808251"/>
              </a:solidFill>
              <a:prstDash val="solid"/>
              <a:miter lim="400000"/>
            </a:ln>
          </a:insideV>
        </a:tcBdr>
        <a:fill>
          <a:solidFill>
            <a:srgbClr val="8F9541">
              <a:alpha val="75000"/>
            </a:srgbClr>
          </a:solidFill>
        </a:fill>
      </a:tcStyle>
    </a:firstRow>
  </a:tblStyle>
  <a:tblStyle styleId="{C7B018BB-80A7-4F77-B60F-C8B233D01FF8}"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wholeTbl>
    <a:band2H>
      <a:tcTxStyle b="def" i="def"/>
      <a:tcStyle>
        <a:tcBdr/>
        <a:fill>
          <a:solidFill>
            <a:srgbClr val="CC9833">
              <a:alpha val="8000"/>
            </a:srgbClr>
          </a:solidFill>
        </a:fill>
      </a:tcStyle>
    </a:band2H>
    <a:firstCol>
      <a:tcTxStyle b="off" i="off">
        <a:font>
          <a:latin typeface="Palatino"/>
          <a:ea typeface="Palatino"/>
          <a:cs typeface="Palatino"/>
        </a:font>
        <a:srgbClr val="5D5449">
          <a:alpha val="91000"/>
        </a:srgbClr>
      </a:tcTxStyle>
      <a:tcStyle>
        <a:tcBdr>
          <a:left>
            <a:ln w="12700" cap="flat">
              <a:solidFill>
                <a:srgbClr val="9B854B">
                  <a:alpha val="56000"/>
                </a:srgbClr>
              </a:solidFill>
              <a:prstDash val="solid"/>
              <a:miter lim="400000"/>
            </a:ln>
          </a:left>
          <a:right>
            <a:ln w="12700" cap="flat">
              <a:noFill/>
              <a:miter lim="400000"/>
            </a:ln>
          </a:right>
          <a:top>
            <a:ln w="127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solidFill>
            <a:srgbClr val="C6BAA9">
              <a:alpha val="31000"/>
            </a:srgbClr>
          </a:solid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25400" cap="flat">
              <a:solidFill>
                <a:srgbClr val="9B854B">
                  <a:alpha val="56000"/>
                </a:srgbClr>
              </a:solidFill>
              <a:prstDash val="solid"/>
              <a:miter lim="400000"/>
            </a:ln>
          </a:top>
          <a:bottom>
            <a:ln w="12700" cap="flat">
              <a:solidFill>
                <a:srgbClr val="9B854B">
                  <a:alpha val="56000"/>
                </a:srgbClr>
              </a:solidFill>
              <a:prstDash val="solid"/>
              <a:miter lim="400000"/>
            </a:ln>
          </a:bottom>
          <a:insideH>
            <a:ln w="12700" cap="flat">
              <a:solidFill>
                <a:srgbClr val="9B854B">
                  <a:alpha val="56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9B854B">
                  <a:alpha val="10000"/>
                </a:srgbClr>
              </a:solidFill>
              <a:prstDash val="solid"/>
              <a:miter lim="400000"/>
            </a:ln>
          </a:top>
          <a:bottom>
            <a:ln w="12700" cap="flat">
              <a:solidFill>
                <a:srgbClr val="9B854B">
                  <a:alpha val="10000"/>
                </a:srgbClr>
              </a:solidFill>
              <a:prstDash val="solid"/>
              <a:miter lim="400000"/>
            </a:ln>
          </a:bottom>
          <a:insideH>
            <a:ln w="12700" cap="flat">
              <a:solidFill>
                <a:srgbClr val="9B854B">
                  <a:alpha val="10000"/>
                </a:srgbClr>
              </a:solidFill>
              <a:prstDash val="solid"/>
              <a:miter lim="400000"/>
            </a:ln>
          </a:insideH>
          <a:insideV>
            <a:ln w="12700" cap="flat">
              <a:noFill/>
              <a:miter lim="400000"/>
            </a:ln>
          </a:insideV>
        </a:tcBdr>
        <a:fill>
          <a:solidFill>
            <a:schemeClr val="accent1">
              <a:hueOff val="-522454"/>
              <a:satOff val="1153"/>
              <a:lumOff val="13444"/>
            </a:schemeClr>
          </a:solidFill>
        </a:fill>
      </a:tcStyle>
    </a:firstRow>
  </a:tblStyle>
  <a:tblStyle styleId="{EEE7283C-3CF3-47DC-8721-378D4A62B228}" styleName="">
    <a:tblBg/>
    <a:wholeTbl>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wholeTbl>
    <a:band2H>
      <a:tcTxStyle b="def" i="def"/>
      <a:tcStyle>
        <a:tcBdr/>
        <a:fill>
          <a:blipFill rotWithShape="1">
            <a:blip r:embed="rId1"/>
            <a:srcRect l="0" t="0" r="0" b="0"/>
            <a:tile tx="0" ty="0" sx="100000" sy="100000" flip="none" algn="tl"/>
          </a:blipFill>
        </a:fill>
      </a:tcStyle>
    </a:band2H>
    <a:firstCol>
      <a:tcTxStyle b="off" i="off">
        <a:font>
          <a:latin typeface="Palatino"/>
          <a:ea typeface="Palatino"/>
          <a:cs typeface="Palatino"/>
        </a:font>
        <a:srgbClr val="FFFDEF"/>
      </a:tcTxStyle>
      <a:tcStyle>
        <a:tcBdr>
          <a:left>
            <a:ln w="12700" cap="flat">
              <a:solidFill>
                <a:srgbClr val="FFFDEF"/>
              </a:solidFill>
              <a:prstDash val="solid"/>
              <a:miter lim="400000"/>
            </a:ln>
          </a:left>
          <a:right>
            <a:ln w="12700" cap="flat">
              <a:solidFill>
                <a:srgbClr val="FFFDEF"/>
              </a:solidFill>
              <a:prstDash val="solid"/>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solidFill>
                <a:srgbClr val="FFFDEF"/>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FFFDEF"/>
              </a:solidFill>
              <a:prstDash val="solid"/>
              <a:miter lim="400000"/>
            </a:ln>
          </a:top>
          <a:bottom>
            <a:ln w="12700" cap="flat">
              <a:solidFill>
                <a:srgbClr val="FFFDEF"/>
              </a:solidFill>
              <a:prstDash val="solid"/>
              <a:miter lim="400000"/>
            </a:ln>
          </a:bottom>
          <a:insideH>
            <a:ln w="12700" cap="flat">
              <a:solidFill>
                <a:srgbClr val="FFFDEF"/>
              </a:solidFill>
              <a:prstDash val="solid"/>
              <a:miter lim="400000"/>
            </a:ln>
          </a:insideH>
          <a:insideV>
            <a:ln w="12700" cap="flat">
              <a:noFill/>
              <a:miter lim="400000"/>
            </a:ln>
          </a:insideV>
        </a:tcBdr>
        <a:fill>
          <a:noFill/>
        </a:fill>
      </a:tcStyle>
    </a:firstRow>
  </a:tblStyle>
  <a:tblStyle styleId="{CF821DB8-F4EB-4A41-A1BA-3FCAFE7338EE}"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noFill/>
              <a:miter lim="400000"/>
            </a:ln>
          </a:insideV>
        </a:tcBdr>
        <a:fill>
          <a:noFill/>
        </a:fill>
      </a:tcStyle>
    </a:wholeTbl>
    <a:band2H>
      <a:tcTxStyle b="def" i="def"/>
      <a:tcStyle>
        <a:tcBdr/>
        <a:fill>
          <a:solidFill>
            <a:srgbClr val="D1C6B8">
              <a:alpha val="31000"/>
            </a:srgbClr>
          </a:solidFill>
        </a:fill>
      </a:tcStyle>
    </a:band2H>
    <a:firstCol>
      <a:tcTxStyle b="off" i="off">
        <a:font>
          <a:latin typeface="Palatino"/>
          <a:ea typeface="Palatino"/>
          <a:cs typeface="Palatino"/>
        </a:font>
        <a:srgbClr val="5D5449">
          <a:alpha val="91000"/>
        </a:srgbClr>
      </a:tcTxStyle>
      <a:tcStyle>
        <a:tcBdr>
          <a:left>
            <a:ln w="12700" cap="flat">
              <a:solidFill>
                <a:srgbClr val="653B32">
                  <a:alpha val="51000"/>
                </a:srgbClr>
              </a:solidFill>
              <a:prstDash val="solid"/>
              <a:miter lim="400000"/>
            </a:ln>
          </a:left>
          <a:right>
            <a:ln w="12700" cap="flat">
              <a:solidFill>
                <a:srgbClr val="653B32">
                  <a:alpha val="51000"/>
                </a:srgbClr>
              </a:solidFill>
              <a:prstDash val="solid"/>
              <a:miter lim="400000"/>
            </a:ln>
          </a:right>
          <a:top>
            <a:ln w="12700" cap="flat">
              <a:solidFill>
                <a:srgbClr val="653B32">
                  <a:alpha val="51000"/>
                </a:srgbClr>
              </a:solidFill>
              <a:custDash>
                <a:ds d="200000" sp="200000"/>
              </a:custDash>
              <a:miter lim="400000"/>
            </a:ln>
          </a:top>
          <a:bottom>
            <a:ln w="12700" cap="flat">
              <a:solidFill>
                <a:srgbClr val="653B32">
                  <a:alpha val="51000"/>
                </a:srgbClr>
              </a:solidFill>
              <a:custDash>
                <a:ds d="200000" sp="200000"/>
              </a:custDash>
              <a:miter lim="400000"/>
            </a:ln>
          </a:bottom>
          <a:insideH>
            <a:ln w="12700" cap="flat">
              <a:solidFill>
                <a:srgbClr val="653B32">
                  <a:alpha val="51000"/>
                </a:srgbClr>
              </a:solidFill>
              <a:custDash>
                <a:ds d="200000" sp="200000"/>
              </a:custDash>
              <a:miter lim="400000"/>
            </a:ln>
          </a:insideH>
          <a:insideV>
            <a:ln w="12700" cap="flat">
              <a:solidFill>
                <a:srgbClr val="653B32">
                  <a:alpha val="51000"/>
                </a:srgbClr>
              </a:solidFill>
              <a:prstDash val="solid"/>
              <a:miter lim="400000"/>
            </a:ln>
          </a:insideV>
        </a:tcBdr>
        <a:fill>
          <a:no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fill>
          <a:no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653B32">
                  <a:alpha val="51000"/>
                </a:srgbClr>
              </a:solidFill>
              <a:prstDash val="solid"/>
              <a:miter lim="400000"/>
            </a:ln>
          </a:top>
          <a:bottom>
            <a:ln w="12700" cap="flat">
              <a:solidFill>
                <a:srgbClr val="653B32">
                  <a:alpha val="51000"/>
                </a:srgbClr>
              </a:solidFill>
              <a:prstDash val="solid"/>
              <a:miter lim="400000"/>
            </a:ln>
          </a:bottom>
          <a:insideH>
            <a:ln w="12700" cap="flat">
              <a:solidFill>
                <a:srgbClr val="653B32">
                  <a:alpha val="51000"/>
                </a:srgbClr>
              </a:solidFill>
              <a:prstDash val="solid"/>
              <a:miter lim="400000"/>
            </a:ln>
          </a:insideH>
          <a:insideV>
            <a:ln w="12700" cap="flat">
              <a:noFill/>
              <a:miter lim="400000"/>
            </a:ln>
          </a:insideV>
        </a:tcBdr>
        <a:fill>
          <a:noFill/>
        </a:fill>
      </a:tcStyle>
    </a:firstRow>
  </a:tblStyle>
  <a:tblStyle styleId="{33BA23B1-9221-436E-865A-0063620EA4FD}"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C6BAA9">
              <a:alpha val="31000"/>
            </a:srgbClr>
          </a:solidFill>
        </a:fill>
      </a:tcStyle>
    </a:wholeTbl>
    <a:band2H>
      <a:tcTxStyle b="def" i="def"/>
      <a:tcStyle>
        <a:tcBdr/>
        <a:fill>
          <a:solidFill>
            <a:srgbClr val="C6BAA9">
              <a:alpha val="31000"/>
            </a:srgbClr>
          </a:solidFill>
        </a:fill>
      </a:tcStyle>
    </a:band2H>
    <a:firstCol>
      <a:tcTxStyle b="off" i="off">
        <a:font>
          <a:latin typeface="Palatino"/>
          <a:ea typeface="Palatino"/>
          <a:cs typeface="Palatino"/>
        </a:font>
        <a:srgbClr val="5D5449">
          <a:alpha val="91000"/>
        </a:srgbClr>
      </a:tcTxStyle>
      <a:tcStyle>
        <a:tcBdr>
          <a:left>
            <a:ln w="0" cap="flat">
              <a:noFill/>
              <a:miter lim="400000"/>
            </a:ln>
          </a:left>
          <a:right>
            <a:ln w="12700" cap="flat">
              <a:solidFill>
                <a:srgbClr val="797B80">
                  <a:alpha val="80000"/>
                </a:srgbClr>
              </a:solidFill>
              <a:prstDash val="solid"/>
              <a:miter lim="400000"/>
            </a:ln>
          </a:right>
          <a:top>
            <a:ln w="12700" cap="flat">
              <a:noFill/>
              <a:miter lim="400000"/>
            </a:ln>
          </a:top>
          <a:bottom>
            <a:ln w="12700" cap="flat">
              <a:noFill/>
              <a:miter lim="400000"/>
            </a:ln>
          </a:bottom>
          <a:insideH>
            <a:ln w="12700" cap="flat">
              <a:noFill/>
              <a:miter lim="400000"/>
            </a:ln>
          </a:insideH>
          <a:insideV>
            <a:ln w="12700" cap="flat">
              <a:solidFill>
                <a:srgbClr val="797C80">
                  <a:alpha val="80000"/>
                </a:srgbClr>
              </a:solidFill>
              <a:prstDash val="solid"/>
              <a:miter lim="400000"/>
            </a:ln>
          </a:insideV>
        </a:tcBdr>
        <a:fill>
          <a:solidFill>
            <a:srgbClr val="C6BAA9">
              <a:alpha val="31000"/>
            </a:srgbClr>
          </a:solidFill>
        </a:fill>
      </a:tcStyle>
    </a:firstCol>
    <a:la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12700" cap="flat">
              <a:solidFill>
                <a:srgbClr val="797B80">
                  <a:alpha val="80000"/>
                </a:srgbClr>
              </a:solidFill>
              <a:prstDash val="solid"/>
              <a:miter lim="400000"/>
            </a:ln>
          </a:top>
          <a:bottom>
            <a:ln w="0" cap="flat">
              <a:noFill/>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lastRow>
    <a:firstRow>
      <a:tcTxStyle b="off" i="off">
        <a:font>
          <a:latin typeface="Palatino"/>
          <a:ea typeface="Palatino"/>
          <a:cs typeface="Palatino"/>
        </a:font>
        <a:srgbClr val="FFFDEF"/>
      </a:tcTxStyle>
      <a:tcStyle>
        <a:tcBdr>
          <a:left>
            <a:ln w="12700" cap="flat">
              <a:noFill/>
              <a:miter lim="400000"/>
            </a:ln>
          </a:left>
          <a:right>
            <a:ln w="12700" cap="flat">
              <a:noFill/>
              <a:miter lim="400000"/>
            </a:ln>
          </a:right>
          <a:top>
            <a:ln w="0" cap="flat">
              <a:noFill/>
              <a:miter lim="400000"/>
            </a:ln>
          </a:top>
          <a:bottom>
            <a:ln w="12700" cap="flat">
              <a:solidFill>
                <a:srgbClr val="797B80">
                  <a:alpha val="80000"/>
                </a:srgbClr>
              </a:solidFill>
              <a:prstDash val="solid"/>
              <a:miter lim="400000"/>
            </a:ln>
          </a:bottom>
          <a:insideH>
            <a:ln w="12700" cap="flat">
              <a:solidFill>
                <a:srgbClr val="797B80">
                  <a:alpha val="80000"/>
                </a:srgbClr>
              </a:solidFill>
              <a:prstDash val="solid"/>
              <a:miter lim="400000"/>
            </a:ln>
          </a:insideH>
          <a:insideV>
            <a:ln w="12700" cap="flat">
              <a:noFill/>
              <a:miter lim="400000"/>
            </a:ln>
          </a:insideV>
        </a:tcBdr>
        <a:fill>
          <a:solidFill>
            <a:srgbClr val="51504B">
              <a:alpha val="80000"/>
            </a:srgbClr>
          </a:solidFill>
        </a:fill>
      </a:tcStyle>
    </a:firstRow>
  </a:tblStyle>
  <a:tblStyle styleId="{2708684C-4D16-4618-839F-0558EEFCDFE6}" styleName="">
    <a:tblBg/>
    <a:wholeTbl>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noFill/>
              <a:miter lim="400000"/>
            </a:ln>
          </a:insideV>
        </a:tcBdr>
        <a:fill>
          <a:noFill/>
        </a:fill>
      </a:tcStyle>
    </a:wholeTbl>
    <a:band2H>
      <a:tcTxStyle b="def" i="def"/>
      <a:tcStyle>
        <a:tcBdr/>
        <a:fill>
          <a:solidFill>
            <a:srgbClr val="EDEEEE"/>
          </a:solidFill>
        </a:fill>
      </a:tcStyle>
    </a:band2H>
    <a:firstCol>
      <a:tcTxStyle b="off" i="off">
        <a:font>
          <a:latin typeface="Palatino"/>
          <a:ea typeface="Palatino"/>
          <a:cs typeface="Palatino"/>
        </a:font>
        <a:srgbClr val="5D5449">
          <a:alpha val="91000"/>
        </a:srgbClr>
      </a:tcTxStyle>
      <a:tcStyle>
        <a:tcBdr>
          <a:left>
            <a:ln w="0" cap="flat">
              <a:noFill/>
              <a:miter lim="400000"/>
            </a:ln>
          </a:left>
          <a:right>
            <a:ln w="12700" cap="flat">
              <a:solidFill>
                <a:srgbClr val="5C5A52"/>
              </a:solidFill>
              <a:prstDash val="solid"/>
              <a:miter lim="400000"/>
            </a:ln>
          </a:right>
          <a:top>
            <a:ln w="12700" cap="flat">
              <a:solidFill>
                <a:srgbClr val="5C5A52"/>
              </a:solidFill>
              <a:custDash>
                <a:ds d="200000" sp="200000"/>
              </a:custDash>
              <a:miter lim="400000"/>
            </a:ln>
          </a:top>
          <a:bottom>
            <a:ln w="12700" cap="flat">
              <a:solidFill>
                <a:srgbClr val="5C5A52"/>
              </a:solidFill>
              <a:custDash>
                <a:ds d="200000" sp="200000"/>
              </a:custDash>
              <a:miter lim="400000"/>
            </a:ln>
          </a:bottom>
          <a:insideH>
            <a:ln w="12700" cap="flat">
              <a:solidFill>
                <a:srgbClr val="5C5A52"/>
              </a:solidFill>
              <a:custDash>
                <a:ds d="200000" sp="200000"/>
              </a:custDash>
              <a:miter lim="400000"/>
            </a:ln>
          </a:insideH>
          <a:insideV>
            <a:ln w="12700" cap="flat">
              <a:solidFill>
                <a:srgbClr val="5C5A52"/>
              </a:solidFill>
              <a:custDash>
                <a:ds d="200000" sp="200000"/>
              </a:custDash>
              <a:miter lim="400000"/>
            </a:ln>
          </a:insideV>
        </a:tcBdr>
        <a:fill>
          <a:noFill/>
        </a:fill>
      </a:tcStyle>
    </a:firstCol>
    <a:la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12700" cap="flat">
              <a:solidFill>
                <a:srgbClr val="5C5A52"/>
              </a:solidFill>
              <a:prstDash val="solid"/>
              <a:miter lim="400000"/>
            </a:ln>
          </a:top>
          <a:bottom>
            <a:ln w="0" cap="flat">
              <a:noFill/>
              <a:miter lim="400000"/>
            </a:ln>
          </a:bottom>
          <a:insideH>
            <a:ln w="12700" cap="flat">
              <a:solidFill>
                <a:srgbClr val="5C5A52"/>
              </a:solidFill>
              <a:custDash>
                <a:ds d="200000" sp="200000"/>
              </a:custDash>
              <a:miter lim="400000"/>
            </a:ln>
          </a:insideH>
          <a:insideV>
            <a:ln w="12700" cap="flat">
              <a:noFill/>
              <a:miter lim="400000"/>
            </a:ln>
          </a:insideV>
        </a:tcBdr>
        <a:fill>
          <a:noFill/>
        </a:fill>
      </a:tcStyle>
    </a:lastRow>
    <a:firstRow>
      <a:tcTxStyle b="off" i="off">
        <a:font>
          <a:latin typeface="Palatino"/>
          <a:ea typeface="Palatino"/>
          <a:cs typeface="Palatino"/>
        </a:font>
        <a:srgbClr val="5D5449">
          <a:alpha val="91000"/>
        </a:srgbClr>
      </a:tcTxStyle>
      <a:tcStyle>
        <a:tcBdr>
          <a:left>
            <a:ln w="12700" cap="flat">
              <a:noFill/>
              <a:miter lim="400000"/>
            </a:ln>
          </a:left>
          <a:right>
            <a:ln w="12700" cap="flat">
              <a:noFill/>
              <a:miter lim="400000"/>
            </a:ln>
          </a:right>
          <a:top>
            <a:ln w="0" cap="flat">
              <a:noFill/>
              <a:miter lim="400000"/>
            </a:ln>
          </a:top>
          <a:bottom>
            <a:ln w="12700" cap="flat">
              <a:solidFill>
                <a:srgbClr val="5C5A52"/>
              </a:solidFill>
              <a:prstDash val="solid"/>
              <a:miter lim="400000"/>
            </a:ln>
          </a:bottom>
          <a:insideH>
            <a:ln w="12700" cap="flat">
              <a:solidFill>
                <a:srgbClr val="5C5A52"/>
              </a:solidFill>
              <a:custDash>
                <a:ds d="200000" sp="200000"/>
              </a:custDash>
              <a:miter lim="400000"/>
            </a:ln>
          </a:insideH>
          <a:insideV>
            <a:ln w="12700" cap="flat">
              <a:noFill/>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s>

</file>

<file path=ppt/_rels/tableStyles.xml.rels><?xml version="1.0" encoding="UTF-8" standalone="yes"?><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 name="Shape 126"/>
          <p:cNvSpPr/>
          <p:nvPr>
            <p:ph type="sldImg"/>
          </p:nvPr>
        </p:nvSpPr>
        <p:spPr>
          <a:xfrm>
            <a:off x="1143000" y="685800"/>
            <a:ext cx="4572000" cy="3429000"/>
          </a:xfrm>
          <a:prstGeom prst="rect">
            <a:avLst/>
          </a:prstGeom>
        </p:spPr>
        <p:txBody>
          <a:bodyPr/>
          <a:lstStyle/>
          <a:p>
            <a:pPr/>
          </a:p>
        </p:txBody>
      </p:sp>
      <p:sp>
        <p:nvSpPr>
          <p:cNvPr id="127" name="Shape 12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Helvetica Neue"/>
        <a:ea typeface="Helvetica Neue"/>
        <a:cs typeface="Helvetica Neue"/>
        <a:sym typeface="Helvetica Neue"/>
      </a:defRPr>
    </a:lvl1pPr>
    <a:lvl2pPr indent="228600" defTabSz="457200" latinLnBrk="0">
      <a:lnSpc>
        <a:spcPct val="117999"/>
      </a:lnSpc>
      <a:defRPr sz="2200">
        <a:latin typeface="Helvetica Neue"/>
        <a:ea typeface="Helvetica Neue"/>
        <a:cs typeface="Helvetica Neue"/>
        <a:sym typeface="Helvetica Neue"/>
      </a:defRPr>
    </a:lvl2pPr>
    <a:lvl3pPr indent="457200" defTabSz="457200" latinLnBrk="0">
      <a:lnSpc>
        <a:spcPct val="117999"/>
      </a:lnSpc>
      <a:defRPr sz="2200">
        <a:latin typeface="Helvetica Neue"/>
        <a:ea typeface="Helvetica Neue"/>
        <a:cs typeface="Helvetica Neue"/>
        <a:sym typeface="Helvetica Neue"/>
      </a:defRPr>
    </a:lvl3pPr>
    <a:lvl4pPr indent="685800" defTabSz="457200" latinLnBrk="0">
      <a:lnSpc>
        <a:spcPct val="117999"/>
      </a:lnSpc>
      <a:defRPr sz="2200">
        <a:latin typeface="Helvetica Neue"/>
        <a:ea typeface="Helvetica Neue"/>
        <a:cs typeface="Helvetica Neue"/>
        <a:sym typeface="Helvetica Neue"/>
      </a:defRPr>
    </a:lvl4pPr>
    <a:lvl5pPr indent="914400" defTabSz="457200" latinLnBrk="0">
      <a:lnSpc>
        <a:spcPct val="117999"/>
      </a:lnSpc>
      <a:defRPr sz="2200">
        <a:latin typeface="Helvetica Neue"/>
        <a:ea typeface="Helvetica Neue"/>
        <a:cs typeface="Helvetica Neue"/>
        <a:sym typeface="Helvetica Neue"/>
      </a:defRPr>
    </a:lvl5pPr>
    <a:lvl6pPr indent="1143000" defTabSz="457200" latinLnBrk="0">
      <a:lnSpc>
        <a:spcPct val="117999"/>
      </a:lnSpc>
      <a:defRPr sz="2200">
        <a:latin typeface="Helvetica Neue"/>
        <a:ea typeface="Helvetica Neue"/>
        <a:cs typeface="Helvetica Neue"/>
        <a:sym typeface="Helvetica Neue"/>
      </a:defRPr>
    </a:lvl6pPr>
    <a:lvl7pPr indent="1371600" defTabSz="457200" latinLnBrk="0">
      <a:lnSpc>
        <a:spcPct val="117999"/>
      </a:lnSpc>
      <a:defRPr sz="2200">
        <a:latin typeface="Helvetica Neue"/>
        <a:ea typeface="Helvetica Neue"/>
        <a:cs typeface="Helvetica Neue"/>
        <a:sym typeface="Helvetica Neue"/>
      </a:defRPr>
    </a:lvl7pPr>
    <a:lvl8pPr indent="1600200" defTabSz="457200" latinLnBrk="0">
      <a:lnSpc>
        <a:spcPct val="117999"/>
      </a:lnSpc>
      <a:defRPr sz="2200">
        <a:latin typeface="Helvetica Neue"/>
        <a:ea typeface="Helvetica Neue"/>
        <a:cs typeface="Helvetica Neue"/>
        <a:sym typeface="Helvetica Neue"/>
      </a:defRPr>
    </a:lvl8pPr>
    <a:lvl9pPr indent="1828800" defTabSz="457200" latinLnBrk="0">
      <a:lnSpc>
        <a:spcPct val="117999"/>
      </a:lnSpc>
      <a:defRPr sz="2200">
        <a:latin typeface="Helvetica Neue"/>
        <a:ea typeface="Helvetica Neue"/>
        <a:cs typeface="Helvetica Neue"/>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showMasterSp="1" showMasterPhAnim="1">
  <p:cSld name="Title &amp; Subtitle">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Shape 11"/>
          <p:cNvSpPr/>
          <p:nvPr>
            <p:ph type="title"/>
          </p:nvPr>
        </p:nvSpPr>
        <p:spPr>
          <a:xfrm>
            <a:off x="1270000" y="2540000"/>
            <a:ext cx="10464800" cy="2603500"/>
          </a:xfrm>
          <a:prstGeom prst="rect">
            <a:avLst/>
          </a:prstGeom>
        </p:spPr>
        <p:txBody>
          <a:bodyPr anchor="b"/>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a:r>
              <a:t>Title Text</a:t>
            </a:r>
          </a:p>
        </p:txBody>
      </p:sp>
      <p:sp>
        <p:nvSpPr>
          <p:cNvPr id="12" name="Shape 12"/>
          <p:cNvSpPr/>
          <p:nvPr>
            <p:ph type="body" sz="quarter" idx="1"/>
          </p:nvPr>
        </p:nvSpPr>
        <p:spPr>
          <a:xfrm>
            <a:off x="1270000" y="5130800"/>
            <a:ext cx="10464800" cy="1270000"/>
          </a:xfrm>
          <a:prstGeom prst="rect">
            <a:avLst/>
          </a:prstGeom>
        </p:spPr>
        <p:txBody>
          <a:bodyPr anchor="t"/>
          <a:lstStyle>
            <a:lvl1pPr marL="0" indent="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13" name="Shape 13"/>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0" name="Shape 20"/>
          <p:cNvSpPr/>
          <p:nvPr>
            <p:ph type="pic" sz="half" idx="13"/>
          </p:nvPr>
        </p:nvSpPr>
        <p:spPr>
          <a:xfrm rot="21600000">
            <a:off x="3225799" y="1416050"/>
            <a:ext cx="6555156" cy="4889501"/>
          </a:xfrm>
          <a:prstGeom prst="rect">
            <a:avLst/>
          </a:prstGeom>
          <a:ln w="9525">
            <a:round/>
          </a:ln>
        </p:spPr>
        <p:txBody>
          <a:bodyPr lIns="91439" tIns="45719" rIns="91439" bIns="45719" anchor="t">
            <a:noAutofit/>
          </a:bodyPr>
          <a:lstStyle/>
          <a:p>
            <a:pPr/>
          </a:p>
        </p:txBody>
      </p:sp>
      <p:sp>
        <p:nvSpPr>
          <p:cNvPr id="21" name="Shape 21"/>
          <p:cNvSpPr/>
          <p:nvPr>
            <p:ph type="title"/>
          </p:nvPr>
        </p:nvSpPr>
        <p:spPr>
          <a:xfrm>
            <a:off x="1270000" y="6845300"/>
            <a:ext cx="10464800" cy="1244600"/>
          </a:xfrm>
          <a:prstGeom prst="rect">
            <a:avLst/>
          </a:prstGeom>
        </p:spPr>
        <p:txBody>
          <a:bodyPr/>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a:r>
              <a:t>Title Text</a:t>
            </a:r>
          </a:p>
        </p:txBody>
      </p:sp>
      <p:sp>
        <p:nvSpPr>
          <p:cNvPr id="22" name="Shape 22"/>
          <p:cNvSpPr/>
          <p:nvPr>
            <p:ph type="body" sz="quarter" idx="1"/>
          </p:nvPr>
        </p:nvSpPr>
        <p:spPr>
          <a:xfrm>
            <a:off x="1270000" y="8077200"/>
            <a:ext cx="10464800" cy="1244600"/>
          </a:xfrm>
          <a:prstGeom prst="rect">
            <a:avLst/>
          </a:prstGeom>
        </p:spPr>
        <p:txBody>
          <a:bodyPr anchor="t"/>
          <a:lstStyle>
            <a:lvl1pPr marL="0" indent="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23" name="Shape 23"/>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 - Center">
    <p:spTree>
      <p:nvGrpSpPr>
        <p:cNvPr id="1" name=""/>
        <p:cNvGrpSpPr/>
        <p:nvPr/>
      </p:nvGrpSpPr>
      <p:grpSpPr>
        <a:xfrm>
          <a:off x="0" y="0"/>
          <a:ext cx="0" cy="0"/>
          <a:chOff x="0" y="0"/>
          <a:chExt cx="0" cy="0"/>
        </a:xfrm>
      </p:grpSpPr>
      <p:sp>
        <p:nvSpPr>
          <p:cNvPr id="30" name="Shape 30"/>
          <p:cNvSpPr/>
          <p:nvPr>
            <p:ph type="title"/>
          </p:nvPr>
        </p:nvSpPr>
        <p:spPr>
          <a:xfrm>
            <a:off x="1587500" y="3568700"/>
            <a:ext cx="10464800" cy="2603500"/>
          </a:xfrm>
          <a:prstGeom prst="rect">
            <a:avLst/>
          </a:prstGeom>
        </p:spPr>
        <p:txBody>
          <a:bodyPr/>
          <a:lstStyle/>
          <a:p>
            <a:pPr/>
            <a:r>
              <a:t>Title Text</a:t>
            </a:r>
          </a:p>
        </p:txBody>
      </p:sp>
      <p:sp>
        <p:nvSpPr>
          <p:cNvPr id="31" name="Shape 31"/>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Photo - Vertical">
    <p:spTree>
      <p:nvGrpSpPr>
        <p:cNvPr id="1" name=""/>
        <p:cNvGrpSpPr/>
        <p:nvPr/>
      </p:nvGrpSpPr>
      <p:grpSpPr>
        <a:xfrm>
          <a:off x="0" y="0"/>
          <a:ext cx="0" cy="0"/>
          <a:chOff x="0" y="0"/>
          <a:chExt cx="0" cy="0"/>
        </a:xfrm>
      </p:grpSpPr>
      <p:sp>
        <p:nvSpPr>
          <p:cNvPr id="38" name="Shape 38"/>
          <p:cNvSpPr/>
          <p:nvPr>
            <p:ph type="pic" sz="quarter" idx="13"/>
          </p:nvPr>
        </p:nvSpPr>
        <p:spPr>
          <a:xfrm rot="0">
            <a:off x="7835900" y="2101849"/>
            <a:ext cx="4051301" cy="5524501"/>
          </a:xfrm>
          <a:prstGeom prst="rect">
            <a:avLst/>
          </a:prstGeom>
          <a:ln w="9525">
            <a:round/>
          </a:ln>
        </p:spPr>
        <p:txBody>
          <a:bodyPr lIns="91439" tIns="45719" rIns="91439" bIns="45719" anchor="t">
            <a:noAutofit/>
          </a:bodyPr>
          <a:lstStyle/>
          <a:p>
            <a:pPr/>
          </a:p>
        </p:txBody>
      </p:sp>
      <p:sp>
        <p:nvSpPr>
          <p:cNvPr id="39" name="Shape 39"/>
          <p:cNvSpPr/>
          <p:nvPr>
            <p:ph type="title"/>
          </p:nvPr>
        </p:nvSpPr>
        <p:spPr>
          <a:xfrm>
            <a:off x="1155700" y="1828800"/>
            <a:ext cx="6070600" cy="3302000"/>
          </a:xfrm>
          <a:prstGeom prst="rect">
            <a:avLst/>
          </a:prstGeom>
        </p:spPr>
        <p:txBody>
          <a:bodyPr anchor="b"/>
          <a:lstStyle/>
          <a:p>
            <a:pPr/>
            <a:r>
              <a:t>Title Text</a:t>
            </a:r>
          </a:p>
        </p:txBody>
      </p:sp>
      <p:sp>
        <p:nvSpPr>
          <p:cNvPr id="40" name="Shape 40"/>
          <p:cNvSpPr/>
          <p:nvPr>
            <p:ph type="body" sz="quarter" idx="1"/>
          </p:nvPr>
        </p:nvSpPr>
        <p:spPr>
          <a:xfrm>
            <a:off x="1155700" y="5168900"/>
            <a:ext cx="6070600" cy="3302000"/>
          </a:xfrm>
          <a:prstGeom prst="rect">
            <a:avLst/>
          </a:prstGeom>
        </p:spPr>
        <p:txBody>
          <a:bodyPr anchor="t"/>
          <a:lstStyle>
            <a:lvl1pPr marL="0" indent="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41" name="Shape 41"/>
          <p:cNvSpPr/>
          <p:nvPr>
            <p:ph type="sldNum" sz="quarter" idx="2"/>
          </p:nvPr>
        </p:nvSpPr>
        <p:spPr>
          <a:xfrm>
            <a:off x="6334045" y="8997950"/>
            <a:ext cx="342901" cy="4064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1" showMasterPhAnim="1">
  <p:cSld name="Title - Top">
    <p:spTree>
      <p:nvGrpSpPr>
        <p:cNvPr id="1" name=""/>
        <p:cNvGrpSpPr/>
        <p:nvPr/>
      </p:nvGrpSpPr>
      <p:grpSpPr>
        <a:xfrm>
          <a:off x="0" y="0"/>
          <a:ext cx="0" cy="0"/>
          <a:chOff x="0" y="0"/>
          <a:chExt cx="0" cy="0"/>
        </a:xfrm>
      </p:grpSpPr>
      <p:sp>
        <p:nvSpPr>
          <p:cNvPr id="48" name="Shape 48"/>
          <p:cNvSpPr/>
          <p:nvPr>
            <p:ph type="title"/>
          </p:nvPr>
        </p:nvSpPr>
        <p:spPr>
          <a:prstGeom prst="rect">
            <a:avLst/>
          </a:prstGeom>
        </p:spPr>
        <p:txBody>
          <a:bodyPr/>
          <a:lstStyle/>
          <a:p>
            <a:pPr/>
            <a:r>
              <a:t>Title Text</a:t>
            </a:r>
          </a:p>
        </p:txBody>
      </p:sp>
      <p:sp>
        <p:nvSpPr>
          <p:cNvPr id="49" name="Shape 49"/>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1" showMasterPhAnim="1">
  <p:cSld name="Title &amp; Bullets">
    <p:spTree>
      <p:nvGrpSpPr>
        <p:cNvPr id="1" name=""/>
        <p:cNvGrpSpPr/>
        <p:nvPr/>
      </p:nvGrpSpPr>
      <p:grpSpPr>
        <a:xfrm>
          <a:off x="0" y="0"/>
          <a:ext cx="0" cy="0"/>
          <a:chOff x="0" y="0"/>
          <a:chExt cx="0" cy="0"/>
        </a:xfrm>
      </p:grpSpPr>
      <p:sp>
        <p:nvSpPr>
          <p:cNvPr id="56" name="Shape 56"/>
          <p:cNvSpPr/>
          <p:nvPr>
            <p:ph type="title"/>
          </p:nvPr>
        </p:nvSpPr>
        <p:spPr>
          <a:prstGeom prst="rect">
            <a:avLst/>
          </a:prstGeom>
        </p:spPr>
        <p:txBody>
          <a:bodyPr/>
          <a:lstStyle/>
          <a:p>
            <a:pPr/>
            <a:r>
              <a:t>Title Text</a:t>
            </a:r>
          </a:p>
        </p:txBody>
      </p:sp>
      <p:sp>
        <p:nvSpPr>
          <p:cNvPr id="57" name="Shape 57"/>
          <p:cNvSpPr/>
          <p:nvPr>
            <p:ph type="body" idx="1"/>
          </p:nvPr>
        </p:nvSpPr>
        <p:spPr>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58" name="Shape 5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1" showMasterPhAnim="1">
  <p:cSld name="Title, Bullets &amp; Photo">
    <p:spTree>
      <p:nvGrpSpPr>
        <p:cNvPr id="1" name=""/>
        <p:cNvGrpSpPr/>
        <p:nvPr/>
      </p:nvGrpSpPr>
      <p:grpSpPr>
        <a:xfrm>
          <a:off x="0" y="0"/>
          <a:ext cx="0" cy="0"/>
          <a:chOff x="0" y="0"/>
          <a:chExt cx="0" cy="0"/>
        </a:xfrm>
      </p:grpSpPr>
      <p:sp>
        <p:nvSpPr>
          <p:cNvPr id="65" name="Shape 65"/>
          <p:cNvSpPr/>
          <p:nvPr>
            <p:ph type="pic" sz="quarter" idx="13"/>
          </p:nvPr>
        </p:nvSpPr>
        <p:spPr>
          <a:xfrm rot="0">
            <a:off x="7607300" y="2863849"/>
            <a:ext cx="4267201" cy="5765801"/>
          </a:xfrm>
          <a:prstGeom prst="rect">
            <a:avLst/>
          </a:prstGeom>
          <a:ln w="9525">
            <a:round/>
          </a:ln>
        </p:spPr>
        <p:txBody>
          <a:bodyPr lIns="91439" tIns="45719" rIns="91439" bIns="45719" anchor="t">
            <a:noAutofit/>
          </a:bodyPr>
          <a:lstStyle/>
          <a:p>
            <a:pPr/>
          </a:p>
        </p:txBody>
      </p:sp>
      <p:sp>
        <p:nvSpPr>
          <p:cNvPr id="66" name="Shape 66"/>
          <p:cNvSpPr/>
          <p:nvPr>
            <p:ph type="title"/>
          </p:nvPr>
        </p:nvSpPr>
        <p:spPr>
          <a:prstGeom prst="rect">
            <a:avLst/>
          </a:prstGeom>
        </p:spPr>
        <p:txBody>
          <a:bodyPr/>
          <a:lstStyle/>
          <a:p>
            <a:pPr/>
            <a:r>
              <a:t>Title Text</a:t>
            </a:r>
          </a:p>
        </p:txBody>
      </p:sp>
      <p:sp>
        <p:nvSpPr>
          <p:cNvPr id="67" name="Shape 67"/>
          <p:cNvSpPr/>
          <p:nvPr>
            <p:ph type="body" sz="half" idx="1"/>
          </p:nvPr>
        </p:nvSpPr>
        <p:spPr>
          <a:xfrm>
            <a:off x="1587500" y="2743200"/>
            <a:ext cx="5041900" cy="6032500"/>
          </a:xfrm>
          <a:prstGeom prst="rect">
            <a:avLst/>
          </a:prstGeom>
        </p:spPr>
        <p:txBody>
          <a:bodyPr/>
          <a:lstStyle>
            <a:lvl1pPr marL="406400" indent="-406400">
              <a:spcBef>
                <a:spcPts val="3200"/>
              </a:spcBef>
              <a:buBlip>
                <a:blip r:embed="rId2"/>
              </a:buBlip>
              <a:defRPr sz="3200"/>
            </a:lvl1pPr>
            <a:lvl2pPr marL="812800" indent="-406400">
              <a:spcBef>
                <a:spcPts val="3200"/>
              </a:spcBef>
              <a:buBlip>
                <a:blip r:embed="rId2"/>
              </a:buBlip>
              <a:defRPr sz="3200"/>
            </a:lvl2pPr>
            <a:lvl3pPr marL="1219200" indent="-406400">
              <a:spcBef>
                <a:spcPts val="3200"/>
              </a:spcBef>
              <a:buBlip>
                <a:blip r:embed="rId2"/>
              </a:buBlip>
              <a:defRPr sz="3200"/>
            </a:lvl3pPr>
            <a:lvl4pPr marL="1625600" indent="-406400">
              <a:spcBef>
                <a:spcPts val="3200"/>
              </a:spcBef>
              <a:buBlip>
                <a:blip r:embed="rId2"/>
              </a:buBlip>
              <a:defRPr sz="3200"/>
            </a:lvl4pPr>
            <a:lvl5pPr marL="2032000" indent="-406400">
              <a:spcBef>
                <a:spcPts val="3200"/>
              </a:spcBef>
              <a:buBlip>
                <a:blip r:embed="rId2"/>
              </a:buBlip>
              <a:defRPr sz="3200"/>
            </a:lvl5pPr>
          </a:lstStyle>
          <a:p>
            <a:pPr/>
            <a:r>
              <a:t>Body Level One</a:t>
            </a:r>
          </a:p>
          <a:p>
            <a:pPr lvl="1"/>
            <a:r>
              <a:t>Body Level Two</a:t>
            </a:r>
          </a:p>
          <a:p>
            <a:pPr lvl="2"/>
            <a:r>
              <a:t>Body Level Three</a:t>
            </a:r>
          </a:p>
          <a:p>
            <a:pPr lvl="3"/>
            <a:r>
              <a:t>Body Level Four</a:t>
            </a:r>
          </a:p>
          <a:p>
            <a:pPr lvl="4"/>
            <a:r>
              <a:t>Body Level Five</a:t>
            </a:r>
          </a:p>
        </p:txBody>
      </p:sp>
      <p:sp>
        <p:nvSpPr>
          <p:cNvPr id="68" name="Shape 68"/>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1" showMasterPhAnim="1">
  <p:cSld name="Bullets">
    <p:spTree>
      <p:nvGrpSpPr>
        <p:cNvPr id="1" name=""/>
        <p:cNvGrpSpPr/>
        <p:nvPr/>
      </p:nvGrpSpPr>
      <p:grpSpPr>
        <a:xfrm>
          <a:off x="0" y="0"/>
          <a:ext cx="0" cy="0"/>
          <a:chOff x="0" y="0"/>
          <a:chExt cx="0" cy="0"/>
        </a:xfrm>
      </p:grpSpPr>
      <p:sp>
        <p:nvSpPr>
          <p:cNvPr id="75" name="Shape 75"/>
          <p:cNvSpPr/>
          <p:nvPr>
            <p:ph type="body" idx="1"/>
          </p:nvPr>
        </p:nvSpPr>
        <p:spPr>
          <a:xfrm>
            <a:off x="1587500" y="1270000"/>
            <a:ext cx="10464800" cy="7213600"/>
          </a:xfrm>
          <a:prstGeom prst="rect">
            <a:avLst/>
          </a:prstGeom>
        </p:spPr>
        <p:txBody>
          <a:bodyPr/>
          <a:lstStyle>
            <a:lvl1pPr>
              <a:buBlip>
                <a:blip r:embed="rId2"/>
              </a:buBlip>
            </a:lvl1pPr>
            <a:lvl2pPr>
              <a:buBlip>
                <a:blip r:embed="rId2"/>
              </a:buBlip>
            </a:lvl2pPr>
            <a:lvl3pPr>
              <a:buBlip>
                <a:blip r:embed="rId2"/>
              </a:buBlip>
            </a:lvl3pPr>
            <a:lvl4pPr>
              <a:buBlip>
                <a:blip r:embed="rId2"/>
              </a:buBlip>
            </a:lvl4pPr>
            <a:lvl5pPr>
              <a:buBlip>
                <a:blip r:embed="rId2"/>
              </a:buBlip>
            </a:lvl5pPr>
          </a:lstStyle>
          <a:p>
            <a:pPr/>
            <a:r>
              <a:t>Body Level One</a:t>
            </a:r>
          </a:p>
          <a:p>
            <a:pPr lvl="1"/>
            <a:r>
              <a:t>Body Level Two</a:t>
            </a:r>
          </a:p>
          <a:p>
            <a:pPr lvl="2"/>
            <a:r>
              <a:t>Body Level Three</a:t>
            </a:r>
          </a:p>
          <a:p>
            <a:pPr lvl="3"/>
            <a:r>
              <a:t>Body Level Four</a:t>
            </a:r>
          </a:p>
          <a:p>
            <a:pPr lvl="4"/>
            <a:r>
              <a:t>Body Level Five</a:t>
            </a:r>
          </a:p>
        </p:txBody>
      </p:sp>
      <p:sp>
        <p:nvSpPr>
          <p:cNvPr id="76" name="Shape 76"/>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1" showMasterPhAnim="1">
  <p:cSld name="Photo - 3 Up">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83" name="Shape 83"/>
          <p:cNvSpPr/>
          <p:nvPr>
            <p:ph type="pic" sz="quarter" idx="13"/>
          </p:nvPr>
        </p:nvSpPr>
        <p:spPr>
          <a:xfrm>
            <a:off x="7569200" y="965200"/>
            <a:ext cx="4495800" cy="3243487"/>
          </a:xfrm>
          <a:prstGeom prst="rect">
            <a:avLst/>
          </a:prstGeom>
          <a:ln w="9525">
            <a:round/>
          </a:ln>
        </p:spPr>
        <p:txBody>
          <a:bodyPr lIns="91439" tIns="45719" rIns="91439" bIns="45719" anchor="t">
            <a:noAutofit/>
          </a:bodyPr>
          <a:lstStyle/>
          <a:p>
            <a:pPr/>
          </a:p>
        </p:txBody>
      </p:sp>
      <p:sp>
        <p:nvSpPr>
          <p:cNvPr id="84" name="Shape 84"/>
          <p:cNvSpPr/>
          <p:nvPr>
            <p:ph type="pic" sz="quarter" idx="14"/>
          </p:nvPr>
        </p:nvSpPr>
        <p:spPr>
          <a:xfrm>
            <a:off x="7569200" y="4869167"/>
            <a:ext cx="4495800" cy="3911601"/>
          </a:xfrm>
          <a:prstGeom prst="rect">
            <a:avLst/>
          </a:prstGeom>
          <a:ln w="9525">
            <a:round/>
          </a:ln>
        </p:spPr>
        <p:txBody>
          <a:bodyPr lIns="91439" tIns="45719" rIns="91439" bIns="45719" anchor="t">
            <a:noAutofit/>
          </a:bodyPr>
          <a:lstStyle/>
          <a:p>
            <a:pPr/>
          </a:p>
        </p:txBody>
      </p:sp>
      <p:sp>
        <p:nvSpPr>
          <p:cNvPr id="85" name="Shape 85"/>
          <p:cNvSpPr/>
          <p:nvPr>
            <p:ph type="pic" sz="half" idx="15"/>
          </p:nvPr>
        </p:nvSpPr>
        <p:spPr>
          <a:xfrm rot="0">
            <a:off x="939799" y="967619"/>
            <a:ext cx="5969001" cy="7805616"/>
          </a:xfrm>
          <a:prstGeom prst="rect">
            <a:avLst/>
          </a:prstGeom>
          <a:ln w="9525">
            <a:round/>
          </a:ln>
        </p:spPr>
        <p:txBody>
          <a:bodyPr lIns="91439" tIns="45719" rIns="91439" bIns="45719" anchor="t">
            <a:noAutofit/>
          </a:bodyPr>
          <a:lstStyle/>
          <a:p>
            <a:pPr/>
          </a:p>
        </p:txBody>
      </p:sp>
      <p:sp>
        <p:nvSpPr>
          <p:cNvPr id="86" name="Shape 86"/>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1" showMasterPhAnim="1">
  <p:cSld name="Quote">
    <p:spTree>
      <p:nvGrpSpPr>
        <p:cNvPr id="1" name=""/>
        <p:cNvGrpSpPr/>
        <p:nvPr/>
      </p:nvGrpSpPr>
      <p:grpSpPr>
        <a:xfrm>
          <a:off x="0" y="0"/>
          <a:ext cx="0" cy="0"/>
          <a:chOff x="0" y="0"/>
          <a:chExt cx="0" cy="0"/>
        </a:xfrm>
      </p:grpSpPr>
      <p:sp>
        <p:nvSpPr>
          <p:cNvPr id="93" name="Shape 93"/>
          <p:cNvSpPr/>
          <p:nvPr>
            <p:ph type="body" sz="quarter" idx="13"/>
          </p:nvPr>
        </p:nvSpPr>
        <p:spPr>
          <a:xfrm>
            <a:off x="1587500" y="6362700"/>
            <a:ext cx="10464800" cy="635000"/>
          </a:xfrm>
          <a:prstGeom prst="rect">
            <a:avLst/>
          </a:prstGeom>
        </p:spPr>
        <p:txBody>
          <a:bodyPr anchor="t">
            <a:spAutoFit/>
          </a:bodyPr>
          <a:lstStyle>
            <a:lvl1pPr marL="0" indent="0" algn="ctr">
              <a:spcBef>
                <a:spcPts val="0"/>
              </a:spcBef>
              <a:buSzTx/>
              <a:buNone/>
              <a:defRPr i="1" sz="3200"/>
            </a:lvl1pPr>
          </a:lstStyle>
          <a:p>
            <a:pPr/>
            <a:r>
              <a:t>-Johnny Appleseed</a:t>
            </a:r>
          </a:p>
        </p:txBody>
      </p:sp>
      <p:sp>
        <p:nvSpPr>
          <p:cNvPr id="94" name="Shape 94"/>
          <p:cNvSpPr/>
          <p:nvPr>
            <p:ph type="body" sz="quarter" idx="14"/>
          </p:nvPr>
        </p:nvSpPr>
        <p:spPr>
          <a:xfrm>
            <a:off x="1587500" y="4241800"/>
            <a:ext cx="10464800" cy="774700"/>
          </a:xfrm>
          <a:prstGeom prst="rect">
            <a:avLst/>
          </a:prstGeom>
        </p:spPr>
        <p:txBody>
          <a:bodyPr>
            <a:spAutoFit/>
          </a:bodyPr>
          <a:lstStyle>
            <a:lvl1pPr marL="0" indent="0" algn="ctr">
              <a:spcBef>
                <a:spcPts val="2400"/>
              </a:spcBef>
              <a:buSzTx/>
              <a:buNone/>
              <a:defRPr sz="4000">
                <a:solidFill>
                  <a:srgbClr val="6E603B"/>
                </a:solidFill>
              </a:defRPr>
            </a:lvl1pPr>
          </a:lstStyle>
          <a:p>
            <a:pPr/>
            <a:r>
              <a:t>“Type a quote here.”</a:t>
            </a:r>
          </a:p>
        </p:txBody>
      </p:sp>
      <p:sp>
        <p:nvSpPr>
          <p:cNvPr id="95" name="Shape 95"/>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1" showMasterPhAnim="1">
  <p:cSld name="Photo">
    <p:spTree>
      <p:nvGrpSpPr>
        <p:cNvPr id="1" name=""/>
        <p:cNvGrpSpPr/>
        <p:nvPr/>
      </p:nvGrpSpPr>
      <p:grpSpPr>
        <a:xfrm>
          <a:off x="0" y="0"/>
          <a:ext cx="0" cy="0"/>
          <a:chOff x="0" y="0"/>
          <a:chExt cx="0" cy="0"/>
        </a:xfrm>
      </p:grpSpPr>
      <p:sp>
        <p:nvSpPr>
          <p:cNvPr id="102" name="Shape 102"/>
          <p:cNvSpPr/>
          <p:nvPr>
            <p:ph type="pic" idx="13"/>
          </p:nvPr>
        </p:nvSpPr>
        <p:spPr>
          <a:xfrm rot="21600000">
            <a:off x="-1" y="0"/>
            <a:ext cx="13004801" cy="9753601"/>
          </a:xfrm>
          <a:prstGeom prst="rect">
            <a:avLst/>
          </a:prstGeom>
        </p:spPr>
        <p:txBody>
          <a:bodyPr lIns="91439" tIns="45719" rIns="91439" bIns="45719" anchor="t">
            <a:noAutofit/>
          </a:bodyPr>
          <a:lstStyle/>
          <a:p>
            <a:pPr/>
          </a:p>
        </p:txBody>
      </p:sp>
      <p:sp>
        <p:nvSpPr>
          <p:cNvPr id="103" name="Shape 103"/>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type="tx" showMasterSp="1" showMasterPhAnim="1">
  <p:cSld name="Blank">
    <p:spTree>
      <p:nvGrpSpPr>
        <p:cNvPr id="1" name=""/>
        <p:cNvGrpSpPr/>
        <p:nvPr/>
      </p:nvGrpSpPr>
      <p:grpSpPr>
        <a:xfrm>
          <a:off x="0" y="0"/>
          <a:ext cx="0" cy="0"/>
          <a:chOff x="0" y="0"/>
          <a:chExt cx="0" cy="0"/>
        </a:xfrm>
      </p:grpSpPr>
      <p:sp>
        <p:nvSpPr>
          <p:cNvPr id="110" name="Shape 110"/>
          <p:cNvSpPr/>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type="tx" showMasterSp="1" showMasterPhAnim="1">
  <p:cSld name="Photo - Horizontal">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7" name="Shape 117"/>
          <p:cNvSpPr/>
          <p:nvPr>
            <p:ph type="pic" sz="half" idx="13"/>
          </p:nvPr>
        </p:nvSpPr>
        <p:spPr>
          <a:xfrm rot="21600000">
            <a:off x="3225799" y="1416050"/>
            <a:ext cx="6555156" cy="4889501"/>
          </a:xfrm>
          <a:prstGeom prst="rect">
            <a:avLst/>
          </a:prstGeom>
          <a:ln w="9525">
            <a:round/>
          </a:ln>
        </p:spPr>
        <p:txBody>
          <a:bodyPr lIns="91439" tIns="45719" rIns="91439" bIns="45719" anchor="t">
            <a:noAutofit/>
          </a:bodyPr>
          <a:lstStyle/>
          <a:p>
            <a:pPr/>
          </a:p>
        </p:txBody>
      </p:sp>
      <p:sp>
        <p:nvSpPr>
          <p:cNvPr id="118" name="Shape 118"/>
          <p:cNvSpPr/>
          <p:nvPr>
            <p:ph type="title"/>
          </p:nvPr>
        </p:nvSpPr>
        <p:spPr>
          <a:xfrm>
            <a:off x="1270000" y="6845300"/>
            <a:ext cx="10464800" cy="1244600"/>
          </a:xfrm>
          <a:prstGeom prst="rect">
            <a:avLst/>
          </a:prstGeom>
        </p:spPr>
        <p:txBody>
          <a:bodyPr/>
          <a:lstStyle>
            <a:lvl1pPr>
              <a:lnSpc>
                <a:spcPct val="80000"/>
              </a:lnSpc>
              <a:defRPr>
                <a:solidFill>
                  <a:srgbClr val="3E382B"/>
                </a:solidFill>
                <a:effectLst>
                  <a:outerShdw sx="100000" sy="100000" kx="0" ky="0" algn="b" rotWithShape="0" blurRad="38100" dist="12700" dir="5400000">
                    <a:srgbClr val="E0DEC7">
                      <a:alpha val="80000"/>
                    </a:srgbClr>
                  </a:outerShdw>
                </a:effectLst>
              </a:defRPr>
            </a:lvl1pPr>
          </a:lstStyle>
          <a:p>
            <a:pPr/>
            <a:r>
              <a:t>Title Text</a:t>
            </a:r>
          </a:p>
        </p:txBody>
      </p:sp>
      <p:sp>
        <p:nvSpPr>
          <p:cNvPr id="119" name="Shape 119"/>
          <p:cNvSpPr/>
          <p:nvPr>
            <p:ph type="body" sz="quarter" idx="1"/>
          </p:nvPr>
        </p:nvSpPr>
        <p:spPr>
          <a:xfrm>
            <a:off x="1270000" y="8077200"/>
            <a:ext cx="10464800" cy="1244600"/>
          </a:xfrm>
          <a:prstGeom prst="rect">
            <a:avLst/>
          </a:prstGeom>
        </p:spPr>
        <p:txBody>
          <a:bodyPr anchor="t"/>
          <a:lstStyle>
            <a:lvl1pPr marL="0" indent="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vl2pPr marL="0" indent="2286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2pPr>
            <a:lvl3pPr marL="0" indent="4572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3pPr>
            <a:lvl4pPr marL="0" indent="6858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4pPr>
            <a:lvl5pPr marL="0" indent="914400" algn="ctr">
              <a:spcBef>
                <a:spcPts val="600"/>
              </a:spcBef>
              <a:buSzTx/>
              <a:buNone/>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5pPr>
          </a:lstStyle>
          <a:p>
            <a:pPr/>
            <a:r>
              <a:t>Body Level One</a:t>
            </a:r>
          </a:p>
          <a:p>
            <a:pPr lvl="1"/>
            <a:r>
              <a:t>Body Level Two</a:t>
            </a:r>
          </a:p>
          <a:p>
            <a:pPr lvl="2"/>
            <a:r>
              <a:t>Body Level Three</a:t>
            </a:r>
          </a:p>
          <a:p>
            <a:pPr lvl="3"/>
            <a:r>
              <a:t>Body Level Four</a:t>
            </a:r>
          </a:p>
          <a:p>
            <a:pPr lvl="4"/>
            <a:r>
              <a:t>Body Level Five</a:t>
            </a:r>
          </a:p>
        </p:txBody>
      </p:sp>
      <p:sp>
        <p:nvSpPr>
          <p:cNvPr id="120" name="Shape 120"/>
          <p:cNvSpPr/>
          <p:nvPr>
            <p:ph type="sldNum" sz="quarter" idx="2"/>
          </p:nvPr>
        </p:nvSpPr>
        <p:spPr>
          <a:xfrm>
            <a:off x="6297853" y="9017000"/>
            <a:ext cx="389885" cy="368300"/>
          </a:xfrm>
          <a:prstGeom prst="rect">
            <a:avLst/>
          </a:prstGeom>
        </p:spPr>
        <p:txBody>
          <a:bodyPr/>
          <a:lstStyle>
            <a:lvl1pPr>
              <a:defRPr spc="21">
                <a:solidFill>
                  <a:srgbClr val="3E382B"/>
                </a:solidFill>
                <a:latin typeface="+mn-lt"/>
                <a:ea typeface="+mn-ea"/>
                <a:cs typeface="+mn-cs"/>
                <a:sym typeface="American Typewriter"/>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1.png"/><Relationship Id="rId4" Type="http://schemas.openxmlformats.org/officeDocument/2006/relationships/slideLayout" Target="../slideLayouts/slideLayout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 Id="rId9" Type="http://schemas.openxmlformats.org/officeDocument/2006/relationships/slideLayout" Target="../slideLayouts/slideLayout6.xml"/><Relationship Id="rId10" Type="http://schemas.openxmlformats.org/officeDocument/2006/relationships/slideLayout" Target="../slideLayouts/slideLayout7.xml"/><Relationship Id="rId11" Type="http://schemas.openxmlformats.org/officeDocument/2006/relationships/slideLayout" Target="../slideLayouts/slideLayout8.xml"/><Relationship Id="rId12" Type="http://schemas.openxmlformats.org/officeDocument/2006/relationships/slideLayout" Target="../slideLayouts/slideLayout9.xml"/><Relationship Id="rId13" Type="http://schemas.openxmlformats.org/officeDocument/2006/relationships/slideLayout" Target="../slideLayouts/slideLayout10.xml"/><Relationship Id="rId14" Type="http://schemas.openxmlformats.org/officeDocument/2006/relationships/slideLayout" Target="../slideLayouts/slideLayout11.xml"/><Relationship Id="rId15" Type="http://schemas.openxmlformats.org/officeDocument/2006/relationships/slideLayout" Target="../slideLayouts/slideLayout12.xml"/><Relationship Id="rId16"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Shape 2"/>
          <p:cNvSpPr/>
          <p:nvPr>
            <p:ph type="title"/>
          </p:nvPr>
        </p:nvSpPr>
        <p:spPr>
          <a:xfrm>
            <a:off x="1587500" y="254000"/>
            <a:ext cx="10464800" cy="2349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p>
            <a:pPr/>
            <a:r>
              <a:t>Title Text</a:t>
            </a:r>
          </a:p>
        </p:txBody>
      </p:sp>
      <p:sp>
        <p:nvSpPr>
          <p:cNvPr id="3" name="Shape 3"/>
          <p:cNvSpPr/>
          <p:nvPr>
            <p:ph type="body" idx="1"/>
          </p:nvPr>
        </p:nvSpPr>
        <p:spPr>
          <a:xfrm>
            <a:off x="1587500" y="2730500"/>
            <a:ext cx="10464800" cy="6032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normAutofit fontScale="100000" lnSpcReduction="0"/>
          </a:bodyPr>
          <a:lstStyle>
            <a:lvl1pPr>
              <a:buBlip>
                <a:blip r:embed="rId3"/>
              </a:buBlip>
            </a:lvl1pPr>
            <a:lvl2pPr>
              <a:buBlip>
                <a:blip r:embed="rId3"/>
              </a:buBlip>
            </a:lvl2pPr>
            <a:lvl3pPr>
              <a:buBlip>
                <a:blip r:embed="rId3"/>
              </a:buBlip>
            </a:lvl3pPr>
            <a:lvl4pPr>
              <a:buBlip>
                <a:blip r:embed="rId3"/>
              </a:buBlip>
            </a:lvl4pPr>
            <a:lvl5pPr>
              <a:buBlip>
                <a:blip r:embed="rId3"/>
              </a:buBlip>
            </a:lvl5pPr>
          </a:lstStyle>
          <a:p>
            <a:pPr/>
            <a:r>
              <a:t>Body Level One</a:t>
            </a:r>
          </a:p>
          <a:p>
            <a:pPr lvl="1"/>
            <a:r>
              <a:t>Body Level Two</a:t>
            </a:r>
          </a:p>
          <a:p>
            <a:pPr lvl="2"/>
            <a:r>
              <a:t>Body Level Three</a:t>
            </a:r>
          </a:p>
          <a:p>
            <a:pPr lvl="3"/>
            <a:r>
              <a:t>Body Level Four</a:t>
            </a:r>
          </a:p>
          <a:p>
            <a:pPr lvl="4"/>
            <a:r>
              <a:t>Body Level Five</a:t>
            </a:r>
          </a:p>
        </p:txBody>
      </p:sp>
      <p:sp>
        <p:nvSpPr>
          <p:cNvPr id="4" name="Shape 4"/>
          <p:cNvSpPr/>
          <p:nvPr>
            <p:ph type="sldNum" sz="quarter" idx="2"/>
          </p:nvPr>
        </p:nvSpPr>
        <p:spPr>
          <a:xfrm>
            <a:off x="6324599" y="9017000"/>
            <a:ext cx="342901" cy="406400"/>
          </a:xfrm>
          <a:prstGeom prst="rect">
            <a:avLst/>
          </a:prstGeom>
          <a:ln w="12700">
            <a:miter lim="400000"/>
          </a:ln>
        </p:spPr>
        <p:txBody>
          <a:bodyPr wrap="none" lIns="50800" tIns="50800" rIns="50800" bIns="50800">
            <a:spAutoFit/>
          </a:bodyPr>
          <a:lstStyle>
            <a:lvl1pPr>
              <a:defRPr sz="1800">
                <a:solidFill>
                  <a:srgbClr val="93741C"/>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 id="2147483659" r:id="rId14"/>
    <p:sldLayoutId id="2147483660" r:id="rId15"/>
    <p:sldLayoutId id="2147483661" r:id="rId16"/>
  </p:sldLayoutIdLst>
  <p:transition xmlns:p14="http://schemas.microsoft.com/office/powerpoint/2010/main" spd="med" advClick="1"/>
  <p:txStyles>
    <p:titleStyle>
      <a:lvl1pPr marL="0" marR="0" indent="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1pPr>
      <a:lvl2pPr marL="0" marR="0" indent="2286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2pPr>
      <a:lvl3pPr marL="0" marR="0" indent="4572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3pPr>
      <a:lvl4pPr marL="0" marR="0" indent="6858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4pPr>
      <a:lvl5pPr marL="0" marR="0" indent="9144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5pPr>
      <a:lvl6pPr marL="0" marR="0" indent="11430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6pPr>
      <a:lvl7pPr marL="0" marR="0" indent="13716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7pPr>
      <a:lvl8pPr marL="0" marR="0" indent="16002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8pPr>
      <a:lvl9pPr marL="0" marR="0" indent="1828800" algn="ctr" defTabSz="584200" rtl="0" latinLnBrk="0">
        <a:lnSpc>
          <a:spcPct val="100000"/>
        </a:lnSpc>
        <a:spcBef>
          <a:spcPts val="0"/>
        </a:spcBef>
        <a:spcAft>
          <a:spcPts val="0"/>
        </a:spcAft>
        <a:buClrTx/>
        <a:buSzTx/>
        <a:buFontTx/>
        <a:buNone/>
        <a:tabLst/>
        <a:defRPr b="0" baseline="0" cap="none" i="0" spc="70" strike="noStrike" sz="7000" u="none">
          <a:ln>
            <a:noFill/>
          </a:ln>
          <a:solidFill>
            <a:srgbClr val="6E603B"/>
          </a:solidFill>
          <a:uFillTx/>
          <a:latin typeface="+mn-lt"/>
          <a:ea typeface="+mn-ea"/>
          <a:cs typeface="+mn-cs"/>
          <a:sym typeface="American Typewriter"/>
        </a:defRPr>
      </a:lvl9pPr>
    </p:titleStyle>
    <p:bodyStyle>
      <a:lvl1pPr marL="444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1pPr>
      <a:lvl2pPr marL="8890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2pPr>
      <a:lvl3pPr marL="1333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3pPr>
      <a:lvl4pPr marL="17780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4pPr>
      <a:lvl5pPr marL="2222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5pPr>
      <a:lvl6pPr marL="26670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6pPr>
      <a:lvl7pPr marL="3111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7pPr>
      <a:lvl8pPr marL="35560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8pPr>
      <a:lvl9pPr marL="4000500" marR="0" indent="-444500" algn="l" defTabSz="584200" rtl="0" latinLnBrk="0">
        <a:lnSpc>
          <a:spcPct val="100000"/>
        </a:lnSpc>
        <a:spcBef>
          <a:spcPts val="3600"/>
        </a:spcBef>
        <a:spcAft>
          <a:spcPts val="0"/>
        </a:spcAft>
        <a:buClrTx/>
        <a:buSzPct val="45000"/>
        <a:buFontTx/>
        <a:buBlip>
          <a:blip r:embed="rId3"/>
        </a:buBlip>
        <a:tabLst/>
        <a:defRPr b="0" baseline="0" cap="none" i="0" spc="0" strike="noStrike" sz="3600" u="none">
          <a:ln>
            <a:noFill/>
          </a:ln>
          <a:solidFill>
            <a:srgbClr val="93741C"/>
          </a:solidFill>
          <a:uFillTx/>
          <a:latin typeface="Palatino"/>
          <a:ea typeface="Palatino"/>
          <a:cs typeface="Palatino"/>
          <a:sym typeface="Palatino"/>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1pPr>
      <a:lvl2pPr marL="0" marR="0" indent="228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2pPr>
      <a:lvl3pPr marL="0" marR="0" indent="457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3pPr>
      <a:lvl4pPr marL="0" marR="0" indent="685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4pPr>
      <a:lvl5pPr marL="0" marR="0" indent="9144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5pPr>
      <a:lvl6pPr marL="0" marR="0" indent="11430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6pPr>
      <a:lvl7pPr marL="0" marR="0" indent="13716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7pPr>
      <a:lvl8pPr marL="0" marR="0" indent="16002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8pPr>
      <a:lvl9pPr marL="0" marR="0" indent="1828800" algn="ctr" defTabSz="584200" rtl="0" latinLnBrk="0">
        <a:lnSpc>
          <a:spcPct val="100000"/>
        </a:lnSpc>
        <a:spcBef>
          <a:spcPts val="0"/>
        </a:spcBef>
        <a:spcAft>
          <a:spcPts val="0"/>
        </a:spcAft>
        <a:buClrTx/>
        <a:buSzTx/>
        <a:buFontTx/>
        <a:buNone/>
        <a:tabLst/>
        <a:defRPr b="0" baseline="0" cap="none" i="0" spc="0" strike="noStrike" sz="1800" u="none">
          <a:ln>
            <a:noFill/>
          </a:ln>
          <a:solidFill>
            <a:schemeClr val="tx1"/>
          </a:solidFill>
          <a:uFillTx/>
          <a:latin typeface="+mn-lt"/>
          <a:ea typeface="+mn-ea"/>
          <a:cs typeface="+mn-cs"/>
          <a:sym typeface="Palatino"/>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png"/></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jpeg"/></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jpeg"/></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pic>
        <p:nvPicPr>
          <p:cNvPr id="129" name=""/>
          <p:cNvPicPr>
            <a:picLocks noChangeAspect="0"/>
          </p:cNvPicPr>
          <p:nvPr/>
        </p:nvPicPr>
        <p:blipFill>
          <a:blip r:embed="rId2">
            <a:extLst/>
          </a:blip>
          <a:stretch>
            <a:fillRect/>
          </a:stretch>
        </p:blipFill>
        <p:spPr>
          <a:xfrm>
            <a:off x="911733" y="541757"/>
            <a:ext cx="6521527" cy="8670086"/>
          </a:xfrm>
          <a:prstGeom prst="rect">
            <a:avLst/>
          </a:prstGeom>
        </p:spPr>
      </p:pic>
      <p:sp>
        <p:nvSpPr>
          <p:cNvPr id="130" name="Shape 130"/>
          <p:cNvSpPr/>
          <p:nvPr/>
        </p:nvSpPr>
        <p:spPr>
          <a:xfrm>
            <a:off x="7715436" y="530381"/>
            <a:ext cx="4632663" cy="2108201"/>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6000">
                <a:solidFill>
                  <a:schemeClr val="accent1">
                    <a:hueOff val="147319"/>
                    <a:satOff val="13526"/>
                    <a:lumOff val="-23026"/>
                  </a:schemeClr>
                </a:solidFill>
              </a:defRPr>
            </a:lvl1pPr>
          </a:lstStyle>
          <a:p>
            <a:pPr/>
            <a:r>
              <a:t>Sunday Bible College</a:t>
            </a:r>
          </a:p>
        </p:txBody>
      </p:sp>
      <p:sp>
        <p:nvSpPr>
          <p:cNvPr id="131" name="Shape 131"/>
          <p:cNvSpPr/>
          <p:nvPr/>
        </p:nvSpPr>
        <p:spPr>
          <a:xfrm>
            <a:off x="7546775" y="3143249"/>
            <a:ext cx="4969986" cy="34671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5000">
                <a:solidFill>
                  <a:schemeClr val="accent5">
                    <a:lumOff val="-12830"/>
                  </a:schemeClr>
                </a:solidFill>
              </a:defRPr>
            </a:pPr>
            <a:r>
              <a:t>Chapter 17</a:t>
            </a:r>
          </a:p>
          <a:p>
            <a:pPr>
              <a:defRPr sz="1800">
                <a:solidFill>
                  <a:schemeClr val="accent5">
                    <a:lumOff val="-12830"/>
                  </a:schemeClr>
                </a:solidFill>
              </a:defRPr>
            </a:pPr>
          </a:p>
          <a:p>
            <a:pPr>
              <a:defRPr sz="2700">
                <a:solidFill>
                  <a:schemeClr val="accent5">
                    <a:lumOff val="-12830"/>
                  </a:schemeClr>
                </a:solidFill>
              </a:defRPr>
            </a:pPr>
            <a:r>
              <a:t>The Transfiguration</a:t>
            </a:r>
            <a:br/>
            <a:r>
              <a:t>Jesus Cures an Epileptic Boy</a:t>
            </a:r>
          </a:p>
          <a:p>
            <a:pPr>
              <a:defRPr sz="2700">
                <a:solidFill>
                  <a:schemeClr val="accent5">
                    <a:lumOff val="-12830"/>
                  </a:schemeClr>
                </a:solidFill>
              </a:defRPr>
            </a:pPr>
            <a:r>
              <a:t>Jesus Again Foretells His Death </a:t>
            </a:r>
            <a:br/>
            <a:r>
              <a:t>and Resurrection</a:t>
            </a:r>
          </a:p>
          <a:p>
            <a:pPr>
              <a:defRPr sz="2700">
                <a:solidFill>
                  <a:schemeClr val="accent5">
                    <a:lumOff val="-12830"/>
                  </a:schemeClr>
                </a:solidFill>
              </a:defRPr>
            </a:pPr>
            <a:r>
              <a:t>Jesus and the Temple Tax</a:t>
            </a:r>
          </a:p>
        </p:txBody>
      </p:sp>
      <p:sp>
        <p:nvSpPr>
          <p:cNvPr id="132" name="Shape 132"/>
          <p:cNvSpPr/>
          <p:nvPr/>
        </p:nvSpPr>
        <p:spPr>
          <a:xfrm>
            <a:off x="8014442" y="7287418"/>
            <a:ext cx="4034651" cy="175736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defRPr sz="4100">
                <a:solidFill>
                  <a:schemeClr val="accent1">
                    <a:hueOff val="147319"/>
                    <a:satOff val="13526"/>
                    <a:lumOff val="-23026"/>
                  </a:schemeClr>
                </a:solidFill>
                <a:latin typeface="Optima"/>
                <a:ea typeface="Optima"/>
                <a:cs typeface="Optima"/>
                <a:sym typeface="Optima"/>
              </a:defRPr>
            </a:pPr>
            <a:r>
              <a:t>Holy Trinity</a:t>
            </a:r>
          </a:p>
          <a:p>
            <a:pPr>
              <a:defRPr sz="4100">
                <a:solidFill>
                  <a:schemeClr val="accent1">
                    <a:hueOff val="147319"/>
                    <a:satOff val="13526"/>
                    <a:lumOff val="-23026"/>
                  </a:schemeClr>
                </a:solidFill>
                <a:latin typeface="Optima"/>
                <a:ea typeface="Optima"/>
                <a:cs typeface="Optima"/>
                <a:sym typeface="Optima"/>
              </a:defRPr>
            </a:pPr>
            <a:r>
              <a:t>Anglican Church</a:t>
            </a:r>
          </a:p>
          <a:p>
            <a:pPr>
              <a:defRPr sz="2500">
                <a:solidFill>
                  <a:schemeClr val="accent1">
                    <a:hueOff val="147319"/>
                    <a:satOff val="13526"/>
                    <a:lumOff val="-23026"/>
                  </a:schemeClr>
                </a:solidFill>
                <a:latin typeface="Optima"/>
                <a:ea typeface="Optima"/>
                <a:cs typeface="Optima"/>
                <a:sym typeface="Optima"/>
              </a:defRPr>
            </a:pPr>
            <a:r>
              <a:t>Fernandina Beach, Florida</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4" name="Shape 134"/>
          <p:cNvSpPr/>
          <p:nvPr/>
        </p:nvSpPr>
        <p:spPr>
          <a:xfrm>
            <a:off x="687059" y="2144837"/>
            <a:ext cx="11722719" cy="7446629"/>
          </a:xfrm>
          <a:prstGeom prst="roundRect">
            <a:avLst>
              <a:gd name="adj" fmla="val 7502"/>
            </a:avLst>
          </a:prstGeom>
          <a:solidFill>
            <a:srgbClr val="000000"/>
          </a:solidFill>
          <a:ln w="12700">
            <a:miter lim="400000"/>
          </a:ln>
        </p:spPr>
        <p:txBody>
          <a:bodyPr lIns="50800" tIns="50800" rIns="50800" bIns="50800" anchor="ctr"/>
          <a:lstStyle/>
          <a:p>
            <a:pPr/>
          </a:p>
        </p:txBody>
      </p:sp>
      <p:sp>
        <p:nvSpPr>
          <p:cNvPr id="135" name="Shape 135"/>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36" name="Shape 136"/>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Matthew 17:1-12</a:t>
            </a:r>
          </a:p>
        </p:txBody>
      </p:sp>
      <p:pic>
        <p:nvPicPr>
          <p:cNvPr id="137" name="0FBBB7B3-7491-4247-BC81-26B2D71DCFB7-L0-001.jpeg"/>
          <p:cNvPicPr>
            <a:picLocks noChangeAspect="1"/>
          </p:cNvPicPr>
          <p:nvPr/>
        </p:nvPicPr>
        <p:blipFill>
          <a:blip r:embed="rId2">
            <a:extLst/>
          </a:blip>
          <a:stretch>
            <a:fillRect/>
          </a:stretch>
        </p:blipFill>
        <p:spPr>
          <a:xfrm>
            <a:off x="1273237" y="2476136"/>
            <a:ext cx="10550367" cy="6784031"/>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spd="slow" advClick="1" p14:dur="1500">
        <p:dissolve/>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39" name="Shape 139"/>
          <p:cNvSpPr/>
          <p:nvPr/>
        </p:nvSpPr>
        <p:spPr>
          <a:xfrm rot="10796">
            <a:off x="641038" y="2083476"/>
            <a:ext cx="5632668" cy="7182026"/>
          </a:xfrm>
          <a:prstGeom prst="roundRect">
            <a:avLst>
              <a:gd name="adj" fmla="val 8829"/>
            </a:avLst>
          </a:prstGeom>
          <a:solidFill>
            <a:schemeClr val="accent2"/>
          </a:solidFill>
          <a:ln w="12700">
            <a:miter lim="400000"/>
          </a:ln>
          <a:extLst>
            <a:ext uri="{C572A759-6A51-4108-AA02-DFA0A04FC94B}">
              <ma14:wrappingTextBoxFlag xmlns:ma14="http://schemas.microsoft.com/office/mac/drawingml/2011/main" val="1"/>
            </a:ext>
          </a:extLst>
        </p:spPr>
        <p:txBody>
          <a:bodyPr lIns="50800" tIns="50800" rIns="50800" bIns="50800" anchor="ctr"/>
          <a:lstStyle>
            <a:lvl1pPr>
              <a:spcBef>
                <a:spcPts val="3600"/>
              </a:spcBef>
              <a:defRPr>
                <a:solidFill>
                  <a:srgbClr val="000000"/>
                </a:solidFill>
              </a:defRPr>
            </a:lvl1pPr>
          </a:lstStyle>
          <a:p>
            <a:pPr/>
            <a:r>
              <a:t>Considered the last painting of the great Renaissance painter Raphael.</a:t>
            </a:r>
          </a:p>
        </p:txBody>
      </p:sp>
      <p:sp>
        <p:nvSpPr>
          <p:cNvPr id="140" name="Shape 140"/>
          <p:cNvSpPr/>
          <p:nvPr/>
        </p:nvSpPr>
        <p:spPr>
          <a:xfrm>
            <a:off x="5810680" y="334695"/>
            <a:ext cx="6599097" cy="9256770"/>
          </a:xfrm>
          <a:prstGeom prst="roundRect">
            <a:avLst>
              <a:gd name="adj" fmla="val 8466"/>
            </a:avLst>
          </a:prstGeom>
          <a:solidFill>
            <a:srgbClr val="000000"/>
          </a:solidFill>
          <a:ln w="12700">
            <a:miter lim="400000"/>
          </a:ln>
        </p:spPr>
        <p:txBody>
          <a:bodyPr lIns="50800" tIns="50800" rIns="50800" bIns="50800" anchor="ctr"/>
          <a:lstStyle/>
          <a:p>
            <a:pPr/>
          </a:p>
        </p:txBody>
      </p:sp>
      <p:sp>
        <p:nvSpPr>
          <p:cNvPr id="141" name="Shape 141"/>
          <p:cNvSpPr/>
          <p:nvPr/>
        </p:nvSpPr>
        <p:spPr>
          <a:xfrm>
            <a:off x="1438741" y="2413826"/>
            <a:ext cx="4037261" cy="155982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p>
            <a:pPr defTabSz="327152">
              <a:lnSpc>
                <a:spcPct val="80000"/>
              </a:lnSpc>
              <a:defRPr spc="39" sz="3920">
                <a:solidFill>
                  <a:srgbClr val="000000"/>
                </a:solidFill>
                <a:effectLst>
                  <a:outerShdw sx="100000" sy="100000" kx="0" ky="0" algn="b" rotWithShape="0" blurRad="21336" dist="7112" dir="5400000">
                    <a:srgbClr val="E0DEC7">
                      <a:alpha val="80000"/>
                    </a:srgbClr>
                  </a:outerShdw>
                </a:effectLst>
                <a:latin typeface="+mn-lt"/>
                <a:ea typeface="+mn-ea"/>
                <a:cs typeface="+mn-cs"/>
                <a:sym typeface="American Typewriter"/>
              </a:defRPr>
            </a:pPr>
            <a:r>
              <a:t>The </a:t>
            </a:r>
            <a:r>
              <a:rPr u="sng"/>
              <a:t>Transfiguration</a:t>
            </a:r>
          </a:p>
        </p:txBody>
      </p:sp>
      <p:pic>
        <p:nvPicPr>
          <p:cNvPr id="142" name="AABAE028-1777-4F91-93D4-B49A1D68DF2B-L0-001.jpeg"/>
          <p:cNvPicPr>
            <a:picLocks noChangeAspect="1"/>
          </p:cNvPicPr>
          <p:nvPr/>
        </p:nvPicPr>
        <p:blipFill>
          <a:blip r:embed="rId2">
            <a:extLst/>
          </a:blip>
          <a:stretch>
            <a:fillRect/>
          </a:stretch>
        </p:blipFill>
        <p:spPr>
          <a:xfrm>
            <a:off x="6360471" y="737149"/>
            <a:ext cx="5499517" cy="8279302"/>
          </a:xfrm>
          <a:prstGeom prst="rect">
            <a:avLst/>
          </a:prstGeom>
          <a:ln w="12700">
            <a:miter lim="400000"/>
          </a:ln>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44" name="Shape 144"/>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45" name="Shape 145"/>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Moses on the Mountain, Exodus 24:12-18</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show="0" showMasterSp="1" showMasterPhAnim="1">
  <p:cSld>
    <p:spTree>
      <p:nvGrpSpPr>
        <p:cNvPr id="1" name=""/>
        <p:cNvGrpSpPr/>
        <p:nvPr/>
      </p:nvGrpSpPr>
      <p:grpSpPr>
        <a:xfrm>
          <a:off x="0" y="0"/>
          <a:ext cx="0" cy="0"/>
          <a:chOff x="0" y="0"/>
          <a:chExt cx="0" cy="0"/>
        </a:xfrm>
      </p:grpSpPr>
      <p:sp>
        <p:nvSpPr>
          <p:cNvPr id="147" name="Shape 147"/>
          <p:cNvSpPr/>
          <p:nvPr/>
        </p:nvSpPr>
        <p:spPr>
          <a:xfrm>
            <a:off x="12700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48" name="Shape 148"/>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Elijah on the Mountain, 1 Kings 19:9-18</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0" name="Shape 150"/>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51" name="Shape 151"/>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Why Moses?</a:t>
            </a:r>
          </a:p>
        </p:txBody>
      </p:sp>
      <p:sp>
        <p:nvSpPr>
          <p:cNvPr id="152" name="Shape 152"/>
          <p:cNvSpPr/>
          <p:nvPr/>
        </p:nvSpPr>
        <p:spPr>
          <a:xfrm>
            <a:off x="660400" y="2235200"/>
            <a:ext cx="11480800" cy="6375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000000"/>
                </a:solidFill>
                <a:effectLst>
                  <a:outerShdw sx="100000" sy="100000" kx="0" ky="0" algn="b" rotWithShape="0" blurRad="25400" dist="12700" dir="16200000">
                    <a:srgbClr val="000000">
                      <a:alpha val="40000"/>
                    </a:srgbClr>
                  </a:outerShdw>
                </a:effectLst>
              </a:defRPr>
            </a:pPr>
            <a:r>
              <a:t>Moses was the great</a:t>
            </a:r>
            <a:r>
              <a:rPr b="1"/>
              <a:t> Law Giver</a:t>
            </a:r>
            <a:r>
              <a:t>, establisher of the </a:t>
            </a:r>
            <a:r>
              <a:rPr u="sng"/>
              <a:t>Nation</a:t>
            </a:r>
            <a:r>
              <a:t> of Israel. He was also the great </a:t>
            </a:r>
            <a:r>
              <a:rPr b="1"/>
              <a:t>Deliverer</a:t>
            </a:r>
            <a:r>
              <a:t>, who led the people out of Egypt. He was also the great </a:t>
            </a:r>
            <a:r>
              <a:rPr b="1"/>
              <a:t>Prophet</a:t>
            </a:r>
            <a:r>
              <a:t>, who taught the people how to worship God, especially concerning </a:t>
            </a:r>
            <a:r>
              <a:rPr u="sng"/>
              <a:t>the acceptable sacrifice which God would accept.</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r>
              <a:t>Furthermore, it was prophesied in Holy Scripture that God would send another Prophet like Moses to lead his people from the bondage of sin. See</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4" name="Shape 154"/>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55" name="Shape 155"/>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Why Moses?</a:t>
            </a:r>
          </a:p>
        </p:txBody>
      </p:sp>
      <p:sp>
        <p:nvSpPr>
          <p:cNvPr id="156" name="Shape 156"/>
          <p:cNvSpPr/>
          <p:nvPr/>
        </p:nvSpPr>
        <p:spPr>
          <a:xfrm>
            <a:off x="660400" y="2235200"/>
            <a:ext cx="11480800" cy="6375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000000"/>
                </a:solidFill>
                <a:effectLst>
                  <a:outerShdw sx="100000" sy="100000" kx="0" ky="0" algn="b" rotWithShape="0" blurRad="25400" dist="12700" dir="16200000">
                    <a:srgbClr val="000000">
                      <a:alpha val="40000"/>
                    </a:srgbClr>
                  </a:outerShdw>
                </a:effectLst>
              </a:defRPr>
            </a:pPr>
            <a:r>
              <a:t>Moses' appearance bears testimony that Christ is the new Law Giver and Prophet of the New Testament who has come to fulfill the prophecy concerning that new prophet who would teach the people to worship God in spirit and truth.</a:t>
            </a:r>
          </a:p>
          <a:p>
            <a:pPr algn="l">
              <a:defRPr>
                <a:solidFill>
                  <a:srgbClr val="000000"/>
                </a:solidFill>
                <a:effectLst>
                  <a:outerShdw sx="100000" sy="100000" kx="0" ky="0" algn="b" rotWithShape="0" blurRad="25400" dist="12700" dir="16200000">
                    <a:srgbClr val="000000">
                      <a:alpha val="40000"/>
                    </a:srgbClr>
                  </a:outerShdw>
                </a:effectLst>
              </a:defRPr>
            </a:pPr>
          </a:p>
          <a:p>
            <a:pPr>
              <a:defRPr sz="4100">
                <a:solidFill>
                  <a:srgbClr val="000000"/>
                </a:solidFill>
                <a:effectLst>
                  <a:outerShdw sx="100000" sy="100000" kx="0" ky="0" algn="b" rotWithShape="0" blurRad="25400" dist="12700" dir="16200000">
                    <a:srgbClr val="000000">
                      <a:alpha val="40000"/>
                    </a:srgbClr>
                  </a:outerShdw>
                </a:effectLst>
              </a:defRPr>
            </a:pPr>
            <a:r>
              <a:t>By the testimony of Moses</a:t>
            </a:r>
          </a:p>
          <a:p>
            <a:pPr>
              <a:defRPr sz="4900">
                <a:solidFill>
                  <a:srgbClr val="000000"/>
                </a:solidFill>
                <a:effectLst>
                  <a:outerShdw sx="100000" sy="100000" kx="0" ky="0" algn="b" rotWithShape="0" blurRad="25400" dist="12700" dir="16200000">
                    <a:srgbClr val="000000">
                      <a:alpha val="40000"/>
                    </a:srgbClr>
                  </a:outerShdw>
                </a:effectLst>
              </a:defRPr>
            </a:pPr>
            <a:r>
              <a:t>Jesus is greater than Moses</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58" name="Shape 158"/>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59" name="Shape 159"/>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Why Elijah?</a:t>
            </a:r>
          </a:p>
        </p:txBody>
      </p:sp>
      <p:sp>
        <p:nvSpPr>
          <p:cNvPr id="160" name="Shape 160"/>
          <p:cNvSpPr/>
          <p:nvPr/>
        </p:nvSpPr>
        <p:spPr>
          <a:xfrm>
            <a:off x="660400" y="2235200"/>
            <a:ext cx="11480800" cy="6375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000000"/>
                </a:solidFill>
                <a:effectLst>
                  <a:outerShdw sx="100000" sy="100000" kx="0" ky="0" algn="b" rotWithShape="0" blurRad="25400" dist="12700" dir="16200000">
                    <a:srgbClr val="000000">
                      <a:alpha val="40000"/>
                    </a:srgbClr>
                  </a:outerShdw>
                </a:effectLst>
              </a:defRPr>
            </a:pPr>
            <a:r>
              <a:t>Elijah was considered </a:t>
            </a:r>
            <a:r>
              <a:rPr b="1"/>
              <a:t>Israel's greatest Prophet</a:t>
            </a:r>
            <a:r>
              <a:t>, he was the great </a:t>
            </a:r>
            <a:r>
              <a:rPr b="1"/>
              <a:t>Healer of Israel</a:t>
            </a:r>
            <a:r>
              <a:t>, he </a:t>
            </a:r>
            <a:r>
              <a:rPr b="1"/>
              <a:t>Resurrected the Dead</a:t>
            </a:r>
            <a:r>
              <a:t>, he </a:t>
            </a:r>
            <a:r>
              <a:rPr b="1"/>
              <a:t>Cleansed the Altar of God</a:t>
            </a:r>
            <a:r>
              <a:t>, and </a:t>
            </a:r>
            <a:r>
              <a:rPr b="1"/>
              <a:t>restored True Worship</a:t>
            </a:r>
            <a:r>
              <a:t> in Israel.</a:t>
            </a:r>
          </a:p>
          <a:p>
            <a:pPr algn="l">
              <a:spcBef>
                <a:spcPts val="1800"/>
              </a:spcBef>
              <a:defRPr>
                <a:solidFill>
                  <a:srgbClr val="000000"/>
                </a:solidFill>
                <a:effectLst>
                  <a:outerShdw sx="100000" sy="100000" kx="0" ky="0" algn="b" rotWithShape="0" blurRad="25400" dist="12700" dir="16200000">
                    <a:srgbClr val="000000">
                      <a:alpha val="40000"/>
                    </a:srgbClr>
                  </a:outerShdw>
                </a:effectLst>
              </a:defRPr>
            </a:pPr>
            <a:r>
              <a:t>What's more, Scripture promised that Elijah would return to bear witness to the Messiah. (</a:t>
            </a:r>
          </a:p>
          <a:p>
            <a:pPr algn="l">
              <a:defRPr>
                <a:solidFill>
                  <a:srgbClr val="000000"/>
                </a:solidFill>
                <a:effectLst>
                  <a:outerShdw sx="100000" sy="100000" kx="0" ky="0" algn="b" rotWithShape="0" blurRad="25400" dist="12700" dir="16200000">
                    <a:srgbClr val="000000">
                      <a:alpha val="40000"/>
                    </a:srgbClr>
                  </a:outerShdw>
                </a:effectLst>
              </a:defRPr>
            </a:pPr>
          </a:p>
          <a:p>
            <a:pPr>
              <a:defRPr sz="4100">
                <a:solidFill>
                  <a:srgbClr val="000000"/>
                </a:solidFill>
                <a:effectLst>
                  <a:outerShdw sx="100000" sy="100000" kx="0" ky="0" algn="b" rotWithShape="0" blurRad="25400" dist="12700" dir="16200000">
                    <a:srgbClr val="000000">
                      <a:alpha val="40000"/>
                    </a:srgbClr>
                  </a:outerShdw>
                </a:effectLst>
              </a:defRPr>
            </a:pPr>
            <a:r>
              <a:t>By the testimony of Elijah</a:t>
            </a:r>
          </a:p>
          <a:p>
            <a:pPr>
              <a:defRPr sz="4900">
                <a:solidFill>
                  <a:srgbClr val="000000"/>
                </a:solidFill>
                <a:effectLst>
                  <a:outerShdw sx="100000" sy="100000" kx="0" ky="0" algn="b" rotWithShape="0" blurRad="25400" dist="12700" dir="16200000">
                    <a:srgbClr val="000000">
                      <a:alpha val="40000"/>
                    </a:srgbClr>
                  </a:outerShdw>
                </a:effectLst>
              </a:defRPr>
            </a:pPr>
            <a:r>
              <a:t>Jesus is greater than Elijah</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2" name="Shape 162"/>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63" name="Shape 163"/>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Powerful and Rich Symbolism</a:t>
            </a:r>
          </a:p>
        </p:txBody>
      </p:sp>
      <p:sp>
        <p:nvSpPr>
          <p:cNvPr id="164" name="Shape 164"/>
          <p:cNvSpPr/>
          <p:nvPr/>
        </p:nvSpPr>
        <p:spPr>
          <a:xfrm>
            <a:off x="660400" y="2235200"/>
            <a:ext cx="11480800" cy="63754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000000"/>
                </a:solidFill>
                <a:effectLst>
                  <a:outerShdw sx="100000" sy="100000" kx="0" ky="0" algn="b" rotWithShape="0" blurRad="25400" dist="12700" dir="16200000">
                    <a:srgbClr val="000000">
                      <a:alpha val="40000"/>
                    </a:srgbClr>
                  </a:outerShdw>
                </a:effectLst>
              </a:defRPr>
            </a:pPr>
            <a:r>
              <a:t>The Transfiguration is filled with so much symbolism that it could rightly be the subject of a years worth of sermons. </a:t>
            </a:r>
          </a:p>
          <a:p>
            <a:pPr algn="l">
              <a:defRPr>
                <a:solidFill>
                  <a:srgbClr val="000000"/>
                </a:solidFill>
                <a:effectLst>
                  <a:outerShdw sx="100000" sy="100000" kx="0" ky="0" algn="b" rotWithShape="0" blurRad="25400" dist="12700" dir="16200000">
                    <a:srgbClr val="000000">
                      <a:alpha val="40000"/>
                    </a:srgbClr>
                  </a:outerShdw>
                </a:effectLst>
              </a:defRPr>
            </a:pPr>
            <a:r>
              <a:t>The meaning of Christ's companions Peter, James and John</a:t>
            </a:r>
          </a:p>
          <a:p>
            <a:pPr algn="l">
              <a:defRPr>
                <a:solidFill>
                  <a:srgbClr val="000000"/>
                </a:solidFill>
                <a:effectLst>
                  <a:outerShdw sx="100000" sy="100000" kx="0" ky="0" algn="b" rotWithShape="0" blurRad="25400" dist="12700" dir="16200000">
                    <a:srgbClr val="000000">
                      <a:alpha val="40000"/>
                    </a:srgbClr>
                  </a:outerShdw>
                </a:effectLst>
              </a:defRPr>
            </a:pPr>
            <a:r>
              <a:t>The Glory Cloud on the Mountain</a:t>
            </a:r>
          </a:p>
          <a:p>
            <a:pPr algn="l">
              <a:defRPr>
                <a:solidFill>
                  <a:srgbClr val="000000"/>
                </a:solidFill>
                <a:effectLst>
                  <a:outerShdw sx="100000" sy="100000" kx="0" ky="0" algn="b" rotWithShape="0" blurRad="25400" dist="12700" dir="16200000">
                    <a:srgbClr val="000000">
                      <a:alpha val="40000"/>
                    </a:srgbClr>
                  </a:outerShdw>
                </a:effectLst>
              </a:defRPr>
            </a:pPr>
            <a:r>
              <a:t>Peter's suggestion of Booths and the Feast of Booths</a:t>
            </a:r>
          </a:p>
          <a:p>
            <a:pPr algn="l">
              <a:defRPr>
                <a:solidFill>
                  <a:srgbClr val="000000"/>
                </a:solidFill>
                <a:effectLst>
                  <a:outerShdw sx="100000" sy="100000" kx="0" ky="0" algn="b" rotWithShape="0" blurRad="25400" dist="12700" dir="16200000">
                    <a:srgbClr val="000000">
                      <a:alpha val="40000"/>
                    </a:srgbClr>
                  </a:outerShdw>
                </a:effectLst>
              </a:defRPr>
            </a:pPr>
            <a:r>
              <a:t>The Command for Silence until after the passion</a:t>
            </a:r>
          </a:p>
          <a:p>
            <a:pPr algn="l">
              <a:defRPr>
                <a:solidFill>
                  <a:srgbClr val="000000"/>
                </a:solidFill>
                <a:effectLst>
                  <a:outerShdw sx="100000" sy="100000" kx="0" ky="0" algn="b" rotWithShape="0" blurRad="25400" dist="12700" dir="16200000">
                    <a:srgbClr val="000000">
                      <a:alpha val="40000"/>
                    </a:srgbClr>
                  </a:outerShdw>
                </a:effectLst>
              </a:defRPr>
            </a:pPr>
            <a:r>
              <a:t>The Identification of St. John with Elijah</a:t>
            </a:r>
          </a:p>
          <a:p>
            <a:pPr algn="l">
              <a:defRPr>
                <a:solidFill>
                  <a:srgbClr val="000000"/>
                </a:solidFill>
                <a:effectLst>
                  <a:outerShdw sx="100000" sy="100000" kx="0" ky="0" algn="b" rotWithShape="0" blurRad="25400" dist="12700" dir="16200000">
                    <a:srgbClr val="000000">
                      <a:alpha val="40000"/>
                    </a:srgbClr>
                  </a:outerShdw>
                </a:effectLst>
              </a:defRPr>
            </a:pPr>
            <a:r>
              <a:t>This and more is truly meaningful</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66" name="Shape 166"/>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67" name="Shape 167"/>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Keeping the Main thing the Main Thing!</a:t>
            </a:r>
          </a:p>
        </p:txBody>
      </p:sp>
      <p:sp>
        <p:nvSpPr>
          <p:cNvPr id="168" name="Shape 168"/>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000000"/>
                </a:solidFill>
                <a:effectLst>
                  <a:outerShdw sx="100000" sy="100000" kx="0" ky="0" algn="b" rotWithShape="0" blurRad="25400" dist="12700" dir="16200000">
                    <a:srgbClr val="000000">
                      <a:alpha val="40000"/>
                    </a:srgbClr>
                  </a:outerShdw>
                </a:effectLst>
              </a:defRPr>
            </a:pPr>
            <a:r>
              <a:t>But the most important thing that happened on the Mount of the Transfiguration is this:</a:t>
            </a:r>
          </a:p>
          <a:p>
            <a:pPr algn="l">
              <a:spcBef>
                <a:spcPts val="2900"/>
              </a:spcBef>
              <a:defRPr>
                <a:solidFill>
                  <a:srgbClr val="000000"/>
                </a:solidFill>
                <a:effectLst>
                  <a:outerShdw sx="100000" sy="100000" kx="0" ky="0" algn="b" rotWithShape="0" blurRad="25400" dist="12700" dir="16200000">
                    <a:srgbClr val="000000">
                      <a:alpha val="40000"/>
                    </a:srgbClr>
                  </a:outerShdw>
                </a:effectLst>
              </a:defRPr>
            </a:pPr>
            <a:r>
              <a:t>He [Peter] was still speaking when, behold, a bright cloud overshadowed them, and a voice from the cloud said, </a:t>
            </a:r>
            <a:r>
              <a:rPr b="1"/>
              <a:t>“This is my beloved Son, with whom I am well pleased; listen to him.”</a:t>
            </a:r>
            <a:r>
              <a:t> When the disciples heard this, they fell on their faces and were terrified. But Jesus came and touched them, saying, “Rise, and have no fear.” And when they lifted up their eyes, they saw no one but Jesus only.  		</a:t>
            </a:r>
            <a:r>
              <a:rPr sz="2600"/>
              <a:t>Matthew 17: 5-8 ESV</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0" name="Shape 170"/>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71" name="Shape 171"/>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Keeping the Main thing the Main Thing!</a:t>
            </a:r>
          </a:p>
        </p:txBody>
      </p:sp>
      <p:sp>
        <p:nvSpPr>
          <p:cNvPr id="172" name="Shape 172"/>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lgn="l">
              <a:defRPr>
                <a:solidFill>
                  <a:srgbClr val="000000"/>
                </a:solidFill>
                <a:effectLst>
                  <a:outerShdw sx="100000" sy="100000" kx="0" ky="0" algn="b" rotWithShape="0" blurRad="25400" dist="12700" dir="16200000">
                    <a:srgbClr val="000000">
                      <a:alpha val="40000"/>
                    </a:srgbClr>
                  </a:outerShdw>
                </a:effectLst>
              </a:defRPr>
            </a:pPr>
            <a:r>
              <a:t>Compare to Hebrews 1:1-2</a:t>
            </a:r>
          </a:p>
          <a:p>
            <a:pPr algn="l">
              <a:spcBef>
                <a:spcPts val="2600"/>
              </a:spcBef>
              <a:defRPr>
                <a:solidFill>
                  <a:srgbClr val="000000"/>
                </a:solidFill>
                <a:effectLst>
                  <a:outerShdw sx="100000" sy="100000" kx="0" ky="0" algn="b" rotWithShape="0" blurRad="25400" dist="12700" dir="16200000">
                    <a:srgbClr val="000000">
                      <a:alpha val="40000"/>
                    </a:srgbClr>
                  </a:outerShdw>
                </a:effectLst>
              </a:defRPr>
            </a:pPr>
            <a:r>
              <a:t>"Long ago, at many times and in many ways, God spoke to our fathers by the prophets, </a:t>
            </a:r>
            <a:r>
              <a:rPr b="1"/>
              <a:t>but in these last days he has spoken to us by his Son</a:t>
            </a:r>
            <a:r>
              <a:t>, whom he appointed the heir of all things, through whom also he created the world."</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4" name="Shape 174"/>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a:lnSpc>
                <a:spcPct val="80000"/>
              </a:lnSpc>
              <a:defRPr spc="65" sz="6500">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The Transfiguration</a:t>
            </a:r>
          </a:p>
        </p:txBody>
      </p:sp>
      <p:sp>
        <p:nvSpPr>
          <p:cNvPr id="175" name="Shape 175"/>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defTabSz="397256">
              <a:spcBef>
                <a:spcPts val="400"/>
              </a:spcBef>
              <a:defRPr spc="24" sz="2448">
                <a:solidFill>
                  <a:srgbClr val="3E382B"/>
                </a:solidFill>
                <a:effectLst>
                  <a:outerShdw sx="100000" sy="100000" kx="0" ky="0" algn="b" rotWithShape="0" blurRad="25908" dist="8636" dir="5400000">
                    <a:srgbClr val="E0DEC7">
                      <a:alpha val="80000"/>
                    </a:srgbClr>
                  </a:outerShdw>
                </a:effectLst>
                <a:latin typeface="+mn-lt"/>
                <a:ea typeface="+mn-ea"/>
                <a:cs typeface="+mn-cs"/>
                <a:sym typeface="American Typewriter"/>
              </a:defRPr>
            </a:lvl1pPr>
          </a:lstStyle>
          <a:p>
            <a:pPr/>
            <a:r>
              <a:t>The Importance of the Transfiguration in the Lives of Those Present</a:t>
            </a:r>
          </a:p>
        </p:txBody>
      </p:sp>
      <p:sp>
        <p:nvSpPr>
          <p:cNvPr id="176" name="Shape 176"/>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defRPr>
                <a:solidFill>
                  <a:srgbClr val="000000"/>
                </a:solidFill>
                <a:effectLst>
                  <a:outerShdw sx="100000" sy="100000" kx="0" ky="0" algn="b" rotWithShape="0" blurRad="25400" dist="12700" dir="16200000">
                    <a:srgbClr val="000000">
                      <a:alpha val="40000"/>
                    </a:srgbClr>
                  </a:outerShdw>
                </a:effectLst>
              </a:defRPr>
            </a:pPr>
            <a:r>
              <a:t>2 Peter 1:16-18 </a:t>
            </a:r>
            <a:r>
              <a:rPr sz="2700"/>
              <a:t>ESV</a:t>
            </a:r>
          </a:p>
          <a:p>
            <a:pPr algn="l">
              <a:defRPr>
                <a:solidFill>
                  <a:srgbClr val="000000"/>
                </a:solidFill>
                <a:effectLst>
                  <a:outerShdw sx="100000" sy="100000" kx="0" ky="0" algn="b" rotWithShape="0" blurRad="25400" dist="12700" dir="16200000">
                    <a:srgbClr val="000000">
                      <a:alpha val="40000"/>
                    </a:srgbClr>
                  </a:outerShdw>
                </a:effectLst>
              </a:defRPr>
            </a:pPr>
            <a:r>
              <a:t>"For we did not follow cleverly devised myths when we made known to you the power and coming of our Lord Jesus Christ, but we were eyewitnesses of his majesty.  For when he received honor and glory from God the Father, and the voice was borne to him by the Majestic Glory, “This is my beloved Son, with whom I am well pleased,” </a:t>
            </a:r>
            <a:r>
              <a:rPr b="1"/>
              <a:t>we ourselves heard this very voice</a:t>
            </a:r>
            <a:r>
              <a:t> borne from heaven, </a:t>
            </a:r>
            <a:r>
              <a:rPr b="1"/>
              <a:t>for we were with him on the holy mountain."</a:t>
            </a: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78" name="Shape 178"/>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179" name="Shape 179"/>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180" name="Shape 180"/>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defRPr>
                <a:solidFill>
                  <a:srgbClr val="000000"/>
                </a:solidFill>
                <a:effectLst>
                  <a:outerShdw sx="100000" sy="100000" kx="0" ky="0" algn="b" rotWithShape="0" blurRad="25400" dist="12700" dir="16200000">
                    <a:srgbClr val="000000">
                      <a:alpha val="40000"/>
                    </a:srgbClr>
                  </a:outerShdw>
                </a:effectLst>
              </a:defRPr>
            </a:pPr>
            <a:r>
              <a:t>Matthew 17:14-21</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2" name="Shape 182"/>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183" name="Shape 183"/>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184" name="Shape 184"/>
          <p:cNvSpPr/>
          <p:nvPr/>
        </p:nvSpPr>
        <p:spPr>
          <a:xfrm>
            <a:off x="660400" y="2235200"/>
            <a:ext cx="11480800" cy="7035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defRPr>
                <a:solidFill>
                  <a:srgbClr val="000000"/>
                </a:solidFill>
                <a:effectLst>
                  <a:outerShdw sx="100000" sy="100000" kx="0" ky="0" algn="b" rotWithShape="0" blurRad="25400" dist="12700" dir="16200000">
                    <a:srgbClr val="000000">
                      <a:alpha val="40000"/>
                    </a:srgbClr>
                  </a:outerShdw>
                </a:effectLst>
              </a:defRPr>
            </a:pPr>
            <a:r>
              <a:t>Matthew 17:15 &amp; 18 </a:t>
            </a:r>
            <a:r>
              <a:rPr sz="2300"/>
              <a:t> ESV</a:t>
            </a:r>
          </a:p>
          <a:p>
            <a:pPr algn="l">
              <a:defRPr>
                <a:solidFill>
                  <a:schemeClr val="accent5">
                    <a:lumOff val="-8059"/>
                  </a:schemeClr>
                </a:solidFill>
                <a:effectLst>
                  <a:outerShdw sx="100000" sy="100000" kx="0" ky="0" algn="b" rotWithShape="0" blurRad="25400" dist="12700" dir="16200000">
                    <a:srgbClr val="000000">
                      <a:alpha val="40000"/>
                    </a:srgbClr>
                  </a:outerShdw>
                </a:effectLst>
              </a:defRPr>
            </a:pPr>
            <a:r>
              <a:t>The Problem</a:t>
            </a:r>
          </a:p>
          <a:p>
            <a:pPr algn="l">
              <a:defRPr>
                <a:solidFill>
                  <a:srgbClr val="000000"/>
                </a:solidFill>
                <a:effectLst>
                  <a:outerShdw sx="100000" sy="100000" kx="0" ky="0" algn="b" rotWithShape="0" blurRad="25400" dist="12700" dir="16200000">
                    <a:srgbClr val="000000">
                      <a:alpha val="40000"/>
                    </a:srgbClr>
                  </a:outerShdw>
                </a:effectLst>
              </a:defRPr>
            </a:pPr>
            <a:r>
              <a:t>[the boy's father] said, “Lord, have mercy on my son, for he is an epileptic and he suffers terribly. For often he falls into the fire, and often into the water. </a:t>
            </a: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chemeClr val="accent5">
                    <a:lumOff val="-8059"/>
                  </a:schemeClr>
                </a:solidFill>
                <a:effectLst>
                  <a:outerShdw sx="100000" sy="100000" kx="0" ky="0" algn="b" rotWithShape="0" blurRad="25400" dist="12700" dir="16200000">
                    <a:srgbClr val="000000">
                      <a:alpha val="40000"/>
                    </a:srgbClr>
                  </a:outerShdw>
                </a:effectLst>
              </a:defRPr>
            </a:pPr>
            <a:r>
              <a:t>The Solution </a:t>
            </a:r>
          </a:p>
          <a:p>
            <a:pPr algn="l">
              <a:defRPr>
                <a:solidFill>
                  <a:srgbClr val="000000"/>
                </a:solidFill>
                <a:effectLst>
                  <a:outerShdw sx="100000" sy="100000" kx="0" ky="0" algn="b" rotWithShape="0" blurRad="25400" dist="12700" dir="16200000">
                    <a:srgbClr val="000000">
                      <a:alpha val="40000"/>
                    </a:srgbClr>
                  </a:outerShdw>
                </a:effectLst>
              </a:defRPr>
            </a:pPr>
            <a:r>
              <a:t> And Jesus rebuked the demon, and it came out of him, and the boy was healed instantly. </a:t>
            </a: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86" name="Shape 186"/>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187" name="Shape 187"/>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188" name="Shape 188"/>
          <p:cNvSpPr/>
          <p:nvPr/>
        </p:nvSpPr>
        <p:spPr>
          <a:xfrm>
            <a:off x="660400" y="2235200"/>
            <a:ext cx="11480800" cy="944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600"/>
              </a:spcBef>
              <a:defRPr>
                <a:solidFill>
                  <a:srgbClr val="000000"/>
                </a:solidFill>
                <a:effectLst>
                  <a:outerShdw sx="100000" sy="100000" kx="0" ky="0" algn="b" rotWithShape="0" blurRad="25400" dist="12700" dir="16200000">
                    <a:srgbClr val="000000">
                      <a:alpha val="40000"/>
                    </a:srgbClr>
                  </a:outerShdw>
                </a:effectLst>
              </a:defRPr>
            </a:pPr>
            <a:r>
              <a:t>Matthew 17:16, 17 &amp; 20</a:t>
            </a:r>
            <a:r>
              <a:rPr sz="2500"/>
              <a:t>  ESV</a:t>
            </a:r>
          </a:p>
          <a:p>
            <a:pPr algn="l">
              <a:spcBef>
                <a:spcPts val="600"/>
              </a:spcBef>
              <a:defRPr>
                <a:solidFill>
                  <a:schemeClr val="accent5">
                    <a:lumOff val="-8059"/>
                  </a:schemeClr>
                </a:solidFill>
                <a:effectLst>
                  <a:outerShdw sx="100000" sy="100000" kx="0" ky="0" algn="b" rotWithShape="0" blurRad="25400" dist="12700" dir="16200000">
                    <a:srgbClr val="000000">
                      <a:alpha val="40000"/>
                    </a:srgbClr>
                  </a:outerShdw>
                </a:effectLst>
              </a:defRPr>
            </a:pPr>
            <a:r>
              <a:t>A New Problem </a:t>
            </a:r>
          </a:p>
          <a:p>
            <a:pPr algn="l">
              <a:spcBef>
                <a:spcPts val="600"/>
              </a:spcBef>
              <a:defRPr>
                <a:solidFill>
                  <a:srgbClr val="000000"/>
                </a:solidFill>
                <a:effectLst>
                  <a:outerShdw sx="100000" sy="100000" kx="0" ky="0" algn="b" rotWithShape="0" blurRad="25400" dist="12700" dir="16200000">
                    <a:srgbClr val="000000">
                      <a:alpha val="40000"/>
                    </a:srgbClr>
                  </a:outerShdw>
                </a:effectLst>
              </a:defRPr>
            </a:pPr>
            <a:r>
              <a:t>And I brought him to your disciples, and they could not heal him.”</a:t>
            </a:r>
          </a:p>
          <a:p>
            <a:pPr algn="l">
              <a:spcBef>
                <a:spcPts val="600"/>
              </a:spcBef>
              <a:defRPr>
                <a:solidFill>
                  <a:schemeClr val="accent5">
                    <a:lumOff val="-8059"/>
                  </a:schemeClr>
                </a:solidFill>
                <a:effectLst>
                  <a:outerShdw sx="100000" sy="100000" kx="0" ky="0" algn="b" rotWithShape="0" blurRad="25400" dist="12700" dir="16200000">
                    <a:srgbClr val="000000">
                      <a:alpha val="40000"/>
                    </a:srgbClr>
                  </a:outerShdw>
                </a:effectLst>
              </a:defRPr>
            </a:pPr>
            <a:r>
              <a:t>Jesus' Diagnosis</a:t>
            </a:r>
          </a:p>
          <a:p>
            <a:pPr algn="l">
              <a:spcBef>
                <a:spcPts val="600"/>
              </a:spcBef>
              <a:defRPr>
                <a:solidFill>
                  <a:srgbClr val="000000"/>
                </a:solidFill>
                <a:effectLst>
                  <a:outerShdw sx="100000" sy="100000" kx="0" ky="0" algn="b" rotWithShape="0" blurRad="25400" dist="12700" dir="16200000">
                    <a:srgbClr val="000000">
                      <a:alpha val="40000"/>
                    </a:srgbClr>
                  </a:outerShdw>
                </a:effectLst>
              </a:defRPr>
            </a:pPr>
            <a:r>
              <a:t> “O faithless and twisted generation, how long am I to be with you? How long am I to bear with you? Bring him here to me.”</a:t>
            </a:r>
          </a:p>
          <a:p>
            <a:pPr algn="l">
              <a:spcBef>
                <a:spcPts val="600"/>
              </a:spcBef>
              <a:defRPr>
                <a:solidFill>
                  <a:schemeClr val="accent5">
                    <a:lumOff val="-8059"/>
                  </a:schemeClr>
                </a:solidFill>
                <a:effectLst>
                  <a:outerShdw sx="100000" sy="100000" kx="0" ky="0" algn="b" rotWithShape="0" blurRad="25400" dist="12700" dir="16200000">
                    <a:srgbClr val="000000">
                      <a:alpha val="40000"/>
                    </a:srgbClr>
                  </a:outerShdw>
                </a:effectLst>
              </a:defRPr>
            </a:pPr>
            <a:r>
              <a:t>The Solution </a:t>
            </a:r>
          </a:p>
          <a:p>
            <a:pPr algn="l">
              <a:spcBef>
                <a:spcPts val="600"/>
              </a:spcBef>
              <a:defRPr>
                <a:solidFill>
                  <a:srgbClr val="000000"/>
                </a:solidFill>
                <a:effectLst>
                  <a:outerShdw sx="100000" sy="100000" kx="0" ky="0" algn="b" rotWithShape="0" blurRad="25400" dist="12700" dir="16200000">
                    <a:srgbClr val="000000">
                      <a:alpha val="40000"/>
                    </a:srgbClr>
                  </a:outerShdw>
                </a:effectLst>
              </a:defRPr>
            </a:pPr>
            <a:r>
              <a:t>...truly, I say to you, if you have faith like a grain of mustard seed, </a:t>
            </a:r>
          </a:p>
          <a:p>
            <a:pPr algn="l">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0" name="Shape 190"/>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191" name="Shape 191"/>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192" name="Shape 192"/>
          <p:cNvSpPr/>
          <p:nvPr/>
        </p:nvSpPr>
        <p:spPr>
          <a:xfrm>
            <a:off x="660400" y="2235200"/>
            <a:ext cx="11480800" cy="944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600"/>
              </a:spcBef>
              <a:defRPr>
                <a:solidFill>
                  <a:srgbClr val="000000"/>
                </a:solidFill>
                <a:effectLst>
                  <a:outerShdw sx="100000" sy="100000" kx="0" ky="0" algn="b" rotWithShape="0" blurRad="25400" dist="12700" dir="16200000">
                    <a:srgbClr val="000000">
                      <a:alpha val="40000"/>
                    </a:srgbClr>
                  </a:outerShdw>
                </a:effectLst>
              </a:defRPr>
            </a:pPr>
            <a:r>
              <a:t>Matthew 17:21</a:t>
            </a:r>
            <a:r>
              <a:rPr sz="2300"/>
              <a:t> </a:t>
            </a:r>
          </a:p>
          <a:p>
            <a:pPr algn="l">
              <a:spcBef>
                <a:spcPts val="600"/>
              </a:spcBef>
              <a:defRPr>
                <a:solidFill>
                  <a:schemeClr val="accent5">
                    <a:lumOff val="-8059"/>
                  </a:schemeClr>
                </a:solidFill>
                <a:effectLst>
                  <a:outerShdw sx="100000" sy="100000" kx="0" ky="0" algn="b" rotWithShape="0" blurRad="25400" dist="12700" dir="16200000">
                    <a:srgbClr val="000000">
                      <a:alpha val="40000"/>
                    </a:srgbClr>
                  </a:outerShdw>
                </a:effectLst>
              </a:defRPr>
            </a:pPr>
            <a:r>
              <a:t> </a:t>
            </a:r>
          </a:p>
          <a:p>
            <a:pPr algn="l">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4" name="Shape 194"/>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195" name="Shape 195"/>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196" name="Shape 196"/>
          <p:cNvSpPr/>
          <p:nvPr/>
        </p:nvSpPr>
        <p:spPr>
          <a:xfrm>
            <a:off x="660400" y="2235200"/>
            <a:ext cx="11480800" cy="944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Matthew 17:21</a:t>
            </a:r>
            <a:r>
              <a:rPr sz="2300"/>
              <a:t> </a:t>
            </a:r>
          </a:p>
          <a:p>
            <a:pPr>
              <a:spcBef>
                <a:spcPts val="1000"/>
              </a:spcBef>
              <a:defRPr sz="6200">
                <a:solidFill>
                  <a:srgbClr val="000000"/>
                </a:solidFill>
                <a:effectLst>
                  <a:outerShdw sx="100000" sy="100000" kx="0" ky="0" algn="b" rotWithShape="0" blurRad="25400" dist="12700" dir="16200000">
                    <a:srgbClr val="000000">
                      <a:alpha val="40000"/>
                    </a:srgbClr>
                  </a:outerShdw>
                </a:effectLst>
              </a:defRPr>
            </a:pPr>
            <a:r>
              <a:t>Why is there no verse 21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t>This is where it begins to matter which ancient text type is used for translation.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t>New Testament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t>Byzantine      - or -    Alexandrian</a:t>
            </a:r>
            <a:br/>
            <a:r>
              <a:t>(Greece)                           (Egypt)</a:t>
            </a:r>
          </a:p>
          <a:p>
            <a:pPr>
              <a:spcBef>
                <a:spcPts val="1000"/>
              </a:spcBef>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98" name="Shape 198"/>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199" name="Shape 199"/>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200" name="Shape 200"/>
          <p:cNvSpPr/>
          <p:nvPr/>
        </p:nvSpPr>
        <p:spPr>
          <a:xfrm>
            <a:off x="660400" y="2235200"/>
            <a:ext cx="11480800" cy="94488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Matthew 17:21</a:t>
            </a:r>
            <a:r>
              <a:rPr sz="2300"/>
              <a:t> </a:t>
            </a:r>
          </a:p>
          <a:p>
            <a:pPr>
              <a:spcBef>
                <a:spcPts val="1000"/>
              </a:spcBef>
              <a:defRPr sz="6200">
                <a:solidFill>
                  <a:srgbClr val="000000"/>
                </a:solidFill>
                <a:effectLst>
                  <a:outerShdw sx="100000" sy="100000" kx="0" ky="0" algn="b" rotWithShape="0" blurRad="25400" dist="12700" dir="16200000">
                    <a:srgbClr val="000000">
                      <a:alpha val="40000"/>
                    </a:srgbClr>
                  </a:outerShdw>
                </a:effectLst>
              </a:defRPr>
            </a:pPr>
            <a:r>
              <a:t>ESV </a:t>
            </a:r>
            <a:br/>
            <a:r>
              <a:rPr sz="4600"/>
              <a:t>footnote where verse 21 should be: </a:t>
            </a:r>
            <a:endParaRPr sz="4600"/>
          </a:p>
          <a:p>
            <a:pPr algn="l">
              <a:spcBef>
                <a:spcPts val="1000"/>
              </a:spcBef>
              <a:defRPr sz="3500">
                <a:solidFill>
                  <a:srgbClr val="000000"/>
                </a:solidFill>
                <a:effectLst>
                  <a:outerShdw sx="100000" sy="100000" kx="0" ky="0" algn="b" rotWithShape="0" blurRad="25400" dist="12700" dir="16200000">
                    <a:srgbClr val="000000">
                      <a:alpha val="40000"/>
                    </a:srgbClr>
                  </a:outerShdw>
                </a:effectLst>
              </a:defRPr>
            </a:pPr>
            <a:r>
              <a:t>Some manuscripts insert verse 21: But this kind never comes out except by prayer and fasting.</a:t>
            </a:r>
          </a:p>
          <a:p>
            <a:pPr>
              <a:spcBef>
                <a:spcPts val="1000"/>
              </a:spcBef>
              <a:defRPr sz="6200">
                <a:solidFill>
                  <a:srgbClr val="000000"/>
                </a:solidFill>
                <a:effectLst>
                  <a:outerShdw sx="100000" sy="100000" kx="0" ky="0" algn="b" rotWithShape="0" blurRad="25400" dist="12700" dir="16200000">
                    <a:srgbClr val="000000">
                      <a:alpha val="40000"/>
                    </a:srgbClr>
                  </a:outerShdw>
                </a:effectLst>
              </a:defRPr>
            </a:pPr>
            <a:r>
              <a:t>New King James Version</a:t>
            </a:r>
          </a:p>
          <a:p>
            <a:pPr algn="l">
              <a:defRPr>
                <a:solidFill>
                  <a:srgbClr val="000000"/>
                </a:solidFill>
                <a:effectLst>
                  <a:outerShdw sx="100000" sy="100000" kx="0" ky="0" algn="b" rotWithShape="0" blurRad="25400" dist="12700" dir="16200000">
                    <a:srgbClr val="000000">
                      <a:alpha val="40000"/>
                    </a:srgbClr>
                  </a:outerShdw>
                </a:effectLst>
              </a:defRPr>
            </a:pPr>
            <a:r>
              <a:t>21 However, this kind does not go out except by prayer and fasting.”[e]</a:t>
            </a:r>
          </a:p>
          <a:p>
            <a:pPr>
              <a:defRPr>
                <a:solidFill>
                  <a:srgbClr val="000000"/>
                </a:solidFill>
                <a:effectLst>
                  <a:outerShdw sx="100000" sy="100000" kx="0" ky="0" algn="b" rotWithShape="0" blurRad="25400" dist="12700" dir="16200000">
                    <a:srgbClr val="000000">
                      <a:alpha val="40000"/>
                    </a:srgbClr>
                  </a:outerShdw>
                </a:effectLst>
              </a:defRPr>
            </a:pPr>
            <a:r>
              <a:t>[e] NU-Text omits this verse.</a:t>
            </a: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2" name="Shape 202"/>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203" name="Shape 203"/>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204" name="Shape 204"/>
          <p:cNvSpPr/>
          <p:nvPr/>
        </p:nvSpPr>
        <p:spPr>
          <a:xfrm>
            <a:off x="660400" y="1612900"/>
            <a:ext cx="11480800" cy="2349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4">
                    <a:lumOff val="-9884"/>
                  </a:schemeClr>
                </a:solidFill>
              </a:rPr>
              <a:t>Byzantine</a:t>
            </a:r>
            <a:r>
              <a:t>      - or -    </a:t>
            </a:r>
            <a:r>
              <a:rPr>
                <a:solidFill>
                  <a:schemeClr val="accent2">
                    <a:satOff val="-3676"/>
                    <a:lumOff val="-19080"/>
                  </a:schemeClr>
                </a:solidFill>
              </a:rPr>
              <a:t>Alexandrian</a:t>
            </a:r>
            <a:br/>
            <a:r>
              <a:rPr>
                <a:solidFill>
                  <a:schemeClr val="accent4">
                    <a:lumOff val="-9884"/>
                  </a:schemeClr>
                </a:solidFill>
              </a:rPr>
              <a:t>(Greece)</a:t>
            </a:r>
            <a:r>
              <a:t>                           </a:t>
            </a:r>
            <a:r>
              <a:rPr>
                <a:solidFill>
                  <a:schemeClr val="accent2">
                    <a:satOff val="-3676"/>
                    <a:lumOff val="-19080"/>
                  </a:schemeClr>
                </a:solidFill>
              </a:rPr>
              <a:t>(Egypt)</a:t>
            </a:r>
          </a:p>
          <a:p>
            <a:pPr>
              <a:spcBef>
                <a:spcPts val="1000"/>
              </a:spcBef>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
        <p:nvSpPr>
          <p:cNvPr id="205" name="Shape 205"/>
          <p:cNvSpPr/>
          <p:nvPr/>
        </p:nvSpPr>
        <p:spPr>
          <a:xfrm>
            <a:off x="978793" y="4152900"/>
            <a:ext cx="5256015" cy="144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1000"/>
              </a:spcBef>
              <a:defRPr>
                <a:solidFill>
                  <a:schemeClr val="accent4">
                    <a:lumOff val="-9884"/>
                  </a:schemeClr>
                </a:solidFill>
              </a:defRPr>
            </a:pPr>
            <a:r>
              <a:t>King James Version </a:t>
            </a:r>
          </a:p>
          <a:p>
            <a:pPr>
              <a:spcBef>
                <a:spcPts val="1000"/>
              </a:spcBef>
              <a:defRPr>
                <a:solidFill>
                  <a:schemeClr val="accent4">
                    <a:lumOff val="-9884"/>
                  </a:schemeClr>
                </a:solidFill>
              </a:defRPr>
            </a:pPr>
            <a:r>
              <a:t>New King James Version </a:t>
            </a:r>
          </a:p>
        </p:txBody>
      </p:sp>
      <p:sp>
        <p:nvSpPr>
          <p:cNvPr id="206" name="Shape 206"/>
          <p:cNvSpPr/>
          <p:nvPr/>
        </p:nvSpPr>
        <p:spPr>
          <a:xfrm>
            <a:off x="6461770" y="4102100"/>
            <a:ext cx="6101061" cy="5181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1000"/>
              </a:spcBef>
              <a:defRPr>
                <a:solidFill>
                  <a:schemeClr val="accent2">
                    <a:satOff val="-3676"/>
                    <a:lumOff val="-19080"/>
                  </a:schemeClr>
                </a:solidFill>
              </a:defRPr>
            </a:pPr>
            <a:r>
              <a:t>Revised Standard Version</a:t>
            </a:r>
          </a:p>
          <a:p>
            <a:pPr>
              <a:spcBef>
                <a:spcPts val="1000"/>
              </a:spcBef>
              <a:defRPr>
                <a:solidFill>
                  <a:schemeClr val="accent2">
                    <a:satOff val="-3676"/>
                    <a:lumOff val="-19080"/>
                  </a:schemeClr>
                </a:solidFill>
              </a:defRPr>
            </a:pPr>
            <a:r>
              <a:t>English Standard Version </a:t>
            </a:r>
          </a:p>
          <a:p>
            <a:pPr>
              <a:spcBef>
                <a:spcPts val="1000"/>
              </a:spcBef>
              <a:defRPr sz="2400">
                <a:solidFill>
                  <a:schemeClr val="accent2">
                    <a:satOff val="-3676"/>
                    <a:lumOff val="-19080"/>
                  </a:schemeClr>
                </a:solidFill>
              </a:defRPr>
            </a:pPr>
            <a:r>
              <a:t>New International Version </a:t>
            </a:r>
          </a:p>
          <a:p>
            <a:pPr>
              <a:spcBef>
                <a:spcPts val="1000"/>
              </a:spcBef>
              <a:defRPr sz="2400">
                <a:solidFill>
                  <a:schemeClr val="accent2">
                    <a:satOff val="-3676"/>
                    <a:lumOff val="-19080"/>
                  </a:schemeClr>
                </a:solidFill>
              </a:defRPr>
            </a:pPr>
            <a:r>
              <a:rPr strike="sngStrike"/>
              <a:t>Holman Christian Standard</a:t>
            </a:r>
            <a:r>
              <a:t> </a:t>
            </a:r>
          </a:p>
          <a:p>
            <a:pPr>
              <a:spcBef>
                <a:spcPts val="1000"/>
              </a:spcBef>
              <a:defRPr sz="2400">
                <a:solidFill>
                  <a:schemeClr val="accent2">
                    <a:satOff val="-3676"/>
                    <a:lumOff val="-19080"/>
                  </a:schemeClr>
                </a:solidFill>
              </a:defRPr>
            </a:pPr>
            <a:r>
              <a:rPr strike="sngStrike"/>
              <a:t>The New Living Translation </a:t>
            </a:r>
          </a:p>
          <a:p>
            <a:pPr>
              <a:spcBef>
                <a:spcPts val="1000"/>
              </a:spcBef>
              <a:defRPr sz="2400">
                <a:solidFill>
                  <a:schemeClr val="accent2">
                    <a:satOff val="-3676"/>
                    <a:lumOff val="-19080"/>
                  </a:schemeClr>
                </a:solidFill>
              </a:defRPr>
            </a:pPr>
            <a:r>
              <a:t>The New American Standard </a:t>
            </a:r>
          </a:p>
          <a:p>
            <a:pPr>
              <a:spcBef>
                <a:spcPts val="1000"/>
              </a:spcBef>
              <a:defRPr sz="2400">
                <a:solidFill>
                  <a:schemeClr val="accent2">
                    <a:satOff val="-3676"/>
                    <a:lumOff val="-19080"/>
                  </a:schemeClr>
                </a:solidFill>
              </a:defRPr>
            </a:pPr>
            <a:r>
              <a:rPr strike="sngStrike"/>
              <a:t>The Voice</a:t>
            </a:r>
            <a:r>
              <a:t> </a:t>
            </a:r>
          </a:p>
          <a:p>
            <a:pPr>
              <a:spcBef>
                <a:spcPts val="1000"/>
              </a:spcBef>
              <a:defRPr sz="2400">
                <a:solidFill>
                  <a:schemeClr val="accent2">
                    <a:satOff val="-3676"/>
                    <a:lumOff val="-19080"/>
                  </a:schemeClr>
                </a:solidFill>
              </a:defRPr>
            </a:pPr>
            <a:r>
              <a:t>The New American Bible, (Roman Catholic)</a:t>
            </a:r>
          </a:p>
          <a:p>
            <a:pPr>
              <a:spcBef>
                <a:spcPts val="1000"/>
              </a:spcBef>
              <a:defRPr sz="2400">
                <a:solidFill>
                  <a:schemeClr val="accent2">
                    <a:satOff val="-3676"/>
                    <a:lumOff val="-19080"/>
                  </a:schemeClr>
                </a:solidFill>
              </a:defRPr>
            </a:pPr>
            <a:r>
              <a:t>The New Jerusalem Bible </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08" name="Shape 208"/>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209" name="Shape 209"/>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210" name="Shape 210"/>
          <p:cNvSpPr/>
          <p:nvPr/>
        </p:nvSpPr>
        <p:spPr>
          <a:xfrm>
            <a:off x="660400" y="1612900"/>
            <a:ext cx="11480800" cy="2349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4">
                    <a:lumOff val="-9884"/>
                  </a:schemeClr>
                </a:solidFill>
              </a:rPr>
              <a:t>Byzantine</a:t>
            </a:r>
            <a:r>
              <a:t>      - or -    </a:t>
            </a:r>
            <a:r>
              <a:rPr>
                <a:solidFill>
                  <a:schemeClr val="accent2">
                    <a:satOff val="-3676"/>
                    <a:lumOff val="-19080"/>
                  </a:schemeClr>
                </a:solidFill>
              </a:rPr>
              <a:t>Alexandrian</a:t>
            </a:r>
            <a:br/>
            <a:r>
              <a:rPr>
                <a:solidFill>
                  <a:schemeClr val="accent4">
                    <a:lumOff val="-9884"/>
                  </a:schemeClr>
                </a:solidFill>
              </a:rPr>
              <a:t>(Greece)</a:t>
            </a:r>
            <a:r>
              <a:t>                           </a:t>
            </a:r>
            <a:r>
              <a:rPr>
                <a:solidFill>
                  <a:schemeClr val="accent2">
                    <a:satOff val="-3676"/>
                    <a:lumOff val="-19080"/>
                  </a:schemeClr>
                </a:solidFill>
              </a:rPr>
              <a:t>(Egypt)</a:t>
            </a:r>
          </a:p>
          <a:p>
            <a:pPr>
              <a:spcBef>
                <a:spcPts val="1000"/>
              </a:spcBef>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
        <p:nvSpPr>
          <p:cNvPr id="211" name="Shape 211"/>
          <p:cNvSpPr/>
          <p:nvPr/>
        </p:nvSpPr>
        <p:spPr>
          <a:xfrm>
            <a:off x="712241" y="4152900"/>
            <a:ext cx="5789118" cy="14478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1000"/>
              </a:spcBef>
              <a:defRPr>
                <a:solidFill>
                  <a:schemeClr val="accent4">
                    <a:lumOff val="-9884"/>
                  </a:schemeClr>
                </a:solidFill>
              </a:defRPr>
            </a:pPr>
            <a:r>
              <a:t>King James Version (2) </a:t>
            </a:r>
          </a:p>
          <a:p>
            <a:pPr>
              <a:spcBef>
                <a:spcPts val="1000"/>
              </a:spcBef>
              <a:defRPr>
                <a:solidFill>
                  <a:schemeClr val="accent4">
                    <a:lumOff val="-9884"/>
                  </a:schemeClr>
                </a:solidFill>
              </a:defRPr>
            </a:pPr>
            <a:r>
              <a:t>New King James Version (3)</a:t>
            </a:r>
          </a:p>
        </p:txBody>
      </p:sp>
      <p:sp>
        <p:nvSpPr>
          <p:cNvPr id="212" name="Shape 212"/>
          <p:cNvSpPr/>
          <p:nvPr/>
        </p:nvSpPr>
        <p:spPr>
          <a:xfrm>
            <a:off x="6461770" y="4102100"/>
            <a:ext cx="6101061" cy="5181601"/>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a:spcBef>
                <a:spcPts val="1000"/>
              </a:spcBef>
              <a:defRPr>
                <a:solidFill>
                  <a:schemeClr val="accent2">
                    <a:satOff val="-3676"/>
                    <a:lumOff val="-19080"/>
                  </a:schemeClr>
                </a:solidFill>
              </a:defRPr>
            </a:pPr>
            <a:r>
              <a:t>Revised Standard Version</a:t>
            </a:r>
          </a:p>
          <a:p>
            <a:pPr>
              <a:spcBef>
                <a:spcPts val="1000"/>
              </a:spcBef>
              <a:defRPr>
                <a:solidFill>
                  <a:schemeClr val="accent2">
                    <a:satOff val="-3676"/>
                    <a:lumOff val="-19080"/>
                  </a:schemeClr>
                </a:solidFill>
              </a:defRPr>
            </a:pPr>
            <a:r>
              <a:t>English Standard Version (5)</a:t>
            </a:r>
          </a:p>
          <a:p>
            <a:pPr>
              <a:spcBef>
                <a:spcPts val="1000"/>
              </a:spcBef>
              <a:defRPr sz="2400">
                <a:solidFill>
                  <a:schemeClr val="accent2">
                    <a:satOff val="-3676"/>
                    <a:lumOff val="-19080"/>
                  </a:schemeClr>
                </a:solidFill>
              </a:defRPr>
            </a:pPr>
            <a:r>
              <a:t>New International Version (1)</a:t>
            </a:r>
          </a:p>
          <a:p>
            <a:pPr>
              <a:spcBef>
                <a:spcPts val="1000"/>
              </a:spcBef>
              <a:defRPr sz="2400">
                <a:solidFill>
                  <a:schemeClr val="accent2">
                    <a:satOff val="-3676"/>
                    <a:lumOff val="-19080"/>
                  </a:schemeClr>
                </a:solidFill>
              </a:defRPr>
            </a:pPr>
            <a:r>
              <a:rPr strike="sngStrike"/>
              <a:t>Holman Christian Standard</a:t>
            </a:r>
            <a:r>
              <a:t> (6)</a:t>
            </a:r>
          </a:p>
          <a:p>
            <a:pPr>
              <a:spcBef>
                <a:spcPts val="1000"/>
              </a:spcBef>
              <a:defRPr sz="2400">
                <a:solidFill>
                  <a:schemeClr val="accent2">
                    <a:satOff val="-3676"/>
                    <a:lumOff val="-19080"/>
                  </a:schemeClr>
                </a:solidFill>
              </a:defRPr>
            </a:pPr>
            <a:r>
              <a:rPr strike="sngStrike"/>
              <a:t>The New Living Translation</a:t>
            </a:r>
            <a:r>
              <a:t> (4)</a:t>
            </a:r>
          </a:p>
          <a:p>
            <a:pPr>
              <a:spcBef>
                <a:spcPts val="1000"/>
              </a:spcBef>
              <a:defRPr sz="2400">
                <a:solidFill>
                  <a:schemeClr val="accent2">
                    <a:satOff val="-3676"/>
                    <a:lumOff val="-19080"/>
                  </a:schemeClr>
                </a:solidFill>
              </a:defRPr>
            </a:pPr>
            <a:r>
              <a:t>The New American Standard (8)</a:t>
            </a:r>
          </a:p>
          <a:p>
            <a:pPr>
              <a:spcBef>
                <a:spcPts val="1000"/>
              </a:spcBef>
              <a:defRPr sz="2400">
                <a:solidFill>
                  <a:schemeClr val="accent2">
                    <a:satOff val="-3676"/>
                    <a:lumOff val="-19080"/>
                  </a:schemeClr>
                </a:solidFill>
              </a:defRPr>
            </a:pPr>
            <a:r>
              <a:rPr strike="sngStrike"/>
              <a:t>The Voice</a:t>
            </a:r>
            <a:r>
              <a:t> (7)</a:t>
            </a:r>
          </a:p>
          <a:p>
            <a:pPr>
              <a:spcBef>
                <a:spcPts val="1000"/>
              </a:spcBef>
              <a:defRPr sz="2400">
                <a:solidFill>
                  <a:schemeClr val="accent2">
                    <a:satOff val="-3676"/>
                    <a:lumOff val="-19080"/>
                  </a:schemeClr>
                </a:solidFill>
              </a:defRPr>
            </a:pPr>
            <a:r>
              <a:t>The New American Bible, (Roman Catholic)</a:t>
            </a:r>
          </a:p>
          <a:p>
            <a:pPr>
              <a:spcBef>
                <a:spcPts val="1000"/>
              </a:spcBef>
              <a:defRPr sz="2400">
                <a:solidFill>
                  <a:schemeClr val="accent2">
                    <a:satOff val="-3676"/>
                    <a:lumOff val="-19080"/>
                  </a:schemeClr>
                </a:solidFill>
              </a:defRPr>
            </a:pPr>
            <a:r>
              <a:t>The New Jerusalem Bible </a:t>
            </a: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4" name="Shape 214"/>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215" name="Shape 215"/>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216" name="Shape 216"/>
          <p:cNvSpPr/>
          <p:nvPr/>
        </p:nvSpPr>
        <p:spPr>
          <a:xfrm>
            <a:off x="660400" y="1562100"/>
            <a:ext cx="11480800" cy="7874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4">
                    <a:lumOff val="-9884"/>
                  </a:schemeClr>
                </a:solidFill>
              </a:rPr>
              <a:t>Byzantine</a:t>
            </a:r>
            <a:r>
              <a:t>      - or -    </a:t>
            </a:r>
            <a:r>
              <a:rPr>
                <a:solidFill>
                  <a:schemeClr val="accent2">
                    <a:satOff val="-3676"/>
                    <a:lumOff val="-19080"/>
                  </a:schemeClr>
                </a:solidFill>
              </a:rPr>
              <a:t>Alexandrian</a:t>
            </a:r>
            <a:br/>
            <a:r>
              <a:rPr>
                <a:solidFill>
                  <a:schemeClr val="accent4">
                    <a:lumOff val="-9884"/>
                  </a:schemeClr>
                </a:solidFill>
              </a:rPr>
              <a:t>(Greece)</a:t>
            </a:r>
            <a:r>
              <a:t>                           </a:t>
            </a:r>
            <a:r>
              <a:rPr>
                <a:solidFill>
                  <a:schemeClr val="accent2">
                    <a:satOff val="-3676"/>
                    <a:lumOff val="-19080"/>
                  </a:schemeClr>
                </a:solidFill>
              </a:rPr>
              <a:t>(Egypt)</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Does it matter?</a:t>
            </a:r>
          </a:p>
          <a:p>
            <a:pPr>
              <a:spcBef>
                <a:spcPts val="1000"/>
              </a:spcBef>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18" name="Shape 218"/>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219" name="Shape 219"/>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220" name="Shape 220"/>
          <p:cNvSpPr/>
          <p:nvPr/>
        </p:nvSpPr>
        <p:spPr>
          <a:xfrm>
            <a:off x="660400" y="1473200"/>
            <a:ext cx="11480800" cy="7874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4">
                    <a:lumOff val="-9884"/>
                  </a:schemeClr>
                </a:solidFill>
              </a:rPr>
              <a:t>Byzantine</a:t>
            </a:r>
            <a:r>
              <a:t>      - or -    </a:t>
            </a:r>
            <a:r>
              <a:rPr>
                <a:solidFill>
                  <a:schemeClr val="accent2">
                    <a:satOff val="-3676"/>
                    <a:lumOff val="-19080"/>
                  </a:schemeClr>
                </a:solidFill>
              </a:rPr>
              <a:t>Alexandrian</a:t>
            </a:r>
            <a:br/>
            <a:r>
              <a:rPr>
                <a:solidFill>
                  <a:schemeClr val="accent4">
                    <a:lumOff val="-9884"/>
                  </a:schemeClr>
                </a:solidFill>
              </a:rPr>
              <a:t>(Greece)</a:t>
            </a:r>
            <a:r>
              <a:t>                           </a:t>
            </a:r>
            <a:r>
              <a:rPr>
                <a:solidFill>
                  <a:schemeClr val="accent2">
                    <a:satOff val="-3676"/>
                    <a:lumOff val="-19080"/>
                  </a:schemeClr>
                </a:solidFill>
              </a:rPr>
              <a:t>(Egypt)</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Does it matter?</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It matters to verse 21, prayer and fasting.</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It also matters to passages such as John 8, the woman caught in adultery.</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And a handful of other passages.</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It matters to King James Only Christians</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However...</a:t>
            </a:r>
          </a:p>
          <a:p>
            <a:pPr>
              <a:spcBef>
                <a:spcPts val="1000"/>
              </a:spcBef>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222" name="Shape 222"/>
          <p:cNvSpPr/>
          <p:nvPr/>
        </p:nvSpPr>
        <p:spPr>
          <a:xfrm>
            <a:off x="1168400" y="342900"/>
            <a:ext cx="10464800" cy="11303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fontScale="100000" lnSpcReduction="0"/>
          </a:bodyPr>
          <a:lstStyle>
            <a:lvl1pPr defTabSz="525779">
              <a:lnSpc>
                <a:spcPct val="80000"/>
              </a:lnSpc>
              <a:defRPr spc="58" sz="5850">
                <a:solidFill>
                  <a:srgbClr val="3E382B"/>
                </a:solidFill>
                <a:effectLst>
                  <a:outerShdw sx="100000" sy="100000" kx="0" ky="0" algn="b" rotWithShape="0" blurRad="34289" dist="11430" dir="5400000">
                    <a:srgbClr val="E0DEC7">
                      <a:alpha val="80000"/>
                    </a:srgbClr>
                  </a:outerShdw>
                </a:effectLst>
                <a:latin typeface="+mn-lt"/>
                <a:ea typeface="+mn-ea"/>
                <a:cs typeface="+mn-cs"/>
                <a:sym typeface="American Typewriter"/>
              </a:defRPr>
            </a:lvl1pPr>
          </a:lstStyle>
          <a:p>
            <a:pPr/>
            <a:r>
              <a:t>Jesus heals an Epileptic Boy</a:t>
            </a:r>
          </a:p>
        </p:txBody>
      </p:sp>
      <p:sp>
        <p:nvSpPr>
          <p:cNvPr id="223" name="Shape 223"/>
          <p:cNvSpPr/>
          <p:nvPr/>
        </p:nvSpPr>
        <p:spPr>
          <a:xfrm>
            <a:off x="1270000" y="1473200"/>
            <a:ext cx="10464800" cy="762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lvl1pPr>
              <a:spcBef>
                <a:spcPts val="600"/>
              </a:spcBef>
              <a:defRPr spc="36">
                <a:solidFill>
                  <a:srgbClr val="3E382B"/>
                </a:solidFill>
                <a:effectLst>
                  <a:outerShdw sx="100000" sy="100000" kx="0" ky="0" algn="b" rotWithShape="0" blurRad="38100" dist="12700" dir="5400000">
                    <a:srgbClr val="E0DEC7">
                      <a:alpha val="80000"/>
                    </a:srgbClr>
                  </a:outerShdw>
                </a:effectLst>
                <a:latin typeface="+mn-lt"/>
                <a:ea typeface="+mn-ea"/>
                <a:cs typeface="+mn-cs"/>
                <a:sym typeface="American Typewriter"/>
              </a:defRPr>
            </a:lvl1pPr>
          </a:lstStyle>
          <a:p>
            <a:pPr/>
            <a:r>
              <a:t>-or- Jesus heals a Boy with a Demon</a:t>
            </a:r>
          </a:p>
        </p:txBody>
      </p:sp>
      <p:sp>
        <p:nvSpPr>
          <p:cNvPr id="224" name="Shape 224"/>
          <p:cNvSpPr/>
          <p:nvPr/>
        </p:nvSpPr>
        <p:spPr>
          <a:xfrm>
            <a:off x="660400" y="1562100"/>
            <a:ext cx="11480800" cy="7874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p>
            <a:pPr>
              <a:spcBef>
                <a:spcPts val="1000"/>
              </a:spcBef>
              <a:defRPr>
                <a:solidFill>
                  <a:srgbClr val="000000"/>
                </a:solidFill>
                <a:effectLst>
                  <a:outerShdw sx="100000" sy="100000" kx="0" ky="0" algn="b" rotWithShape="0" blurRad="25400" dist="12700" dir="16200000">
                    <a:srgbClr val="000000">
                      <a:alpha val="40000"/>
                    </a:srgbClr>
                  </a:outerShdw>
                </a:effectLst>
              </a:defRPr>
            </a:pPr>
            <a:r>
              <a:t> </a:t>
            </a: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4">
                    <a:lumOff val="-9884"/>
                  </a:schemeClr>
                </a:solidFill>
              </a:rPr>
              <a:t>Byzantine</a:t>
            </a:r>
            <a:r>
              <a:t>      - or -    </a:t>
            </a:r>
            <a:r>
              <a:rPr>
                <a:solidFill>
                  <a:schemeClr val="accent2">
                    <a:satOff val="-3676"/>
                    <a:lumOff val="-19080"/>
                  </a:schemeClr>
                </a:solidFill>
              </a:rPr>
              <a:t>Alexandrian</a:t>
            </a:r>
            <a:br/>
            <a:r>
              <a:rPr>
                <a:solidFill>
                  <a:schemeClr val="accent4">
                    <a:lumOff val="-9884"/>
                  </a:schemeClr>
                </a:solidFill>
              </a:rPr>
              <a:t>(Greece)</a:t>
            </a:r>
            <a:r>
              <a:t>                           </a:t>
            </a:r>
            <a:r>
              <a:rPr>
                <a:solidFill>
                  <a:schemeClr val="accent2">
                    <a:satOff val="-3676"/>
                    <a:lumOff val="-19080"/>
                  </a:schemeClr>
                </a:solidFill>
              </a:rPr>
              <a:t>(Egypt)</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Does it matter?</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It doesn't matter to overall theology.</a:t>
            </a:r>
            <a:br>
              <a:rPr>
                <a:solidFill>
                  <a:schemeClr val="accent2">
                    <a:satOff val="-3676"/>
                    <a:lumOff val="-19080"/>
                  </a:schemeClr>
                </a:solidFill>
              </a:rPr>
            </a:br>
            <a:r>
              <a:rPr sz="2900">
                <a:solidFill>
                  <a:schemeClr val="accent2">
                    <a:satOff val="-3676"/>
                    <a:lumOff val="-19080"/>
                  </a:schemeClr>
                </a:solidFill>
              </a:rPr>
              <a:t>No Christian truth is compromised or changed.</a:t>
            </a:r>
            <a:endParaRPr sz="2900">
              <a:solidFill>
                <a:schemeClr val="accent2">
                  <a:satOff val="-3676"/>
                  <a:lumOff val="-19080"/>
                </a:schemeClr>
              </a:solidFill>
            </a:endParaRPr>
          </a:p>
          <a:p>
            <a:pPr>
              <a:spcBef>
                <a:spcPts val="1000"/>
              </a:spcBef>
              <a:defRPr sz="29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No new doctrine arises from the switch.</a:t>
            </a:r>
            <a:endParaRPr>
              <a:solidFill>
                <a:schemeClr val="accent2">
                  <a:satOff val="-3676"/>
                  <a:lumOff val="-19080"/>
                </a:schemeClr>
              </a:solidFill>
            </a:endParaRPr>
          </a:p>
          <a:p>
            <a:pPr>
              <a:spcBef>
                <a:spcPts val="1000"/>
              </a:spcBef>
              <a:defRPr sz="4000">
                <a:solidFill>
                  <a:srgbClr val="000000"/>
                </a:solidFill>
                <a:effectLst>
                  <a:outerShdw sx="100000" sy="100000" kx="0" ky="0" algn="b" rotWithShape="0" blurRad="25400" dist="12700" dir="16200000">
                    <a:srgbClr val="000000">
                      <a:alpha val="40000"/>
                    </a:srgbClr>
                  </a:outerShdw>
                </a:effectLst>
              </a:defRPr>
            </a:pPr>
            <a:r>
              <a:rPr>
                <a:solidFill>
                  <a:schemeClr val="accent2">
                    <a:satOff val="-3676"/>
                    <a:lumOff val="-19080"/>
                  </a:schemeClr>
                </a:solidFill>
              </a:rPr>
              <a:t>Nevertheless, it is important to know so that you understand why the king James Bible might say something other bibles leave out. And so that you know how to deal with the discrepancies.</a:t>
            </a:r>
          </a:p>
          <a:p>
            <a:pPr>
              <a:spcBef>
                <a:spcPts val="1000"/>
              </a:spcBef>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a:p>
            <a:pPr algn="l">
              <a:defRPr>
                <a:solidFill>
                  <a:srgbClr val="000000"/>
                </a:solidFill>
                <a:effectLst>
                  <a:outerShdw sx="100000" sy="100000" kx="0" ky="0" algn="b" rotWithShape="0" blurRad="25400" dist="12700" dir="16200000">
                    <a:srgbClr val="000000">
                      <a:alpha val="40000"/>
                    </a:srgbClr>
                  </a:outerShdw>
                </a:effectLst>
              </a:defRPr>
            </a:p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med" advClick="1" p14:dur="1000">
        <p15:prstTrans prst="fallOver"/>
      </p:transition>
    </mc:Choice>
    <mc:Fallback>
      <p:transition spd="med">
        <p:fade/>
      </p:transition>
    </mc:Fallback>
  </mc:AlternateContent>
</p:sld>
</file>

<file path=ppt/theme/theme1.xml><?xml version="1.0" encoding="utf-8"?>
<a:theme xmlns:a="http://schemas.openxmlformats.org/drawingml/2006/main" xmlns:r="http://schemas.openxmlformats.org/officeDocument/2006/relationships" name="HardCover">
  <a:themeElements>
    <a:clrScheme name="HardCover">
      <a:dk1>
        <a:srgbClr val="6E603B"/>
      </a:dk1>
      <a:lt1>
        <a:srgbClr val="33446E"/>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2">
              <a:satOff val="-3676"/>
              <a:lumOff val="-12171"/>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HardCover">
  <a:themeElements>
    <a:clrScheme name="HardCover">
      <a:dk1>
        <a:srgbClr val="000000"/>
      </a:dk1>
      <a:lt1>
        <a:srgbClr val="FFFFFF"/>
      </a:lt1>
      <a:dk2>
        <a:srgbClr val="5C5A52"/>
      </a:dk2>
      <a:lt2>
        <a:srgbClr val="DCDEE0"/>
      </a:lt2>
      <a:accent1>
        <a:srgbClr val="80989C"/>
      </a:accent1>
      <a:accent2>
        <a:srgbClr val="A8AB65"/>
      </a:accent2>
      <a:accent3>
        <a:srgbClr val="CBAC69"/>
      </a:accent3>
      <a:accent4>
        <a:srgbClr val="CF7330"/>
      </a:accent4>
      <a:accent5>
        <a:srgbClr val="B44C34"/>
      </a:accent5>
      <a:accent6>
        <a:srgbClr val="8C869B"/>
      </a:accent6>
      <a:hlink>
        <a:srgbClr val="0000FF"/>
      </a:hlink>
      <a:folHlink>
        <a:srgbClr val="FF00FF"/>
      </a:folHlink>
    </a:clrScheme>
    <a:fontScheme name="HardCover">
      <a:majorFont>
        <a:latin typeface="American Typewriter"/>
        <a:ea typeface="American Typewriter"/>
        <a:cs typeface="American Typewriter"/>
      </a:majorFont>
      <a:minorFont>
        <a:latin typeface="American Typewriter"/>
        <a:ea typeface="American Typewriter"/>
        <a:cs typeface="American Typewriter"/>
      </a:minorFont>
    </a:fontScheme>
    <a:fmtScheme name="HardCov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FFFDEF"/>
            </a:solidFill>
            <a:effectLst>
              <a:outerShdw sx="100000" sy="100000" kx="0" ky="0" algn="b" rotWithShape="0" blurRad="25400" dist="12700" dir="16200000">
                <a:srgbClr val="000000">
                  <a:alpha val="40000"/>
                </a:srgbClr>
              </a:outerShdw>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2">
              <a:satOff val="-3676"/>
              <a:lumOff val="-12171"/>
            </a:schemeClr>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5842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6E603B"/>
            </a:solidFill>
            <a:effectLst/>
            <a:uFillTx/>
            <a:latin typeface="Palatino"/>
            <a:ea typeface="Palatino"/>
            <a:cs typeface="Palatino"/>
            <a:sym typeface="Palatino"/>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