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x="13004800" cy="9753600"/>
  <p:notesSz cx="6858000" cy="9144000"/>
  <p:defaultTextStyle>
    <a:lvl1pPr algn="ctr" defTabSz="584200">
      <a:defRPr sz="3600">
        <a:solidFill>
          <a:srgbClr val="6E603B"/>
        </a:solidFill>
        <a:latin typeface="Palatino"/>
        <a:ea typeface="Palatino"/>
        <a:cs typeface="Palatino"/>
        <a:sym typeface="Palatino"/>
      </a:defRPr>
    </a:lvl1pPr>
    <a:lvl2pPr indent="228600" algn="ctr" defTabSz="584200">
      <a:defRPr sz="3600">
        <a:solidFill>
          <a:srgbClr val="6E603B"/>
        </a:solidFill>
        <a:latin typeface="Palatino"/>
        <a:ea typeface="Palatino"/>
        <a:cs typeface="Palatino"/>
        <a:sym typeface="Palatino"/>
      </a:defRPr>
    </a:lvl2pPr>
    <a:lvl3pPr indent="457200" algn="ctr" defTabSz="584200">
      <a:defRPr sz="3600">
        <a:solidFill>
          <a:srgbClr val="6E603B"/>
        </a:solidFill>
        <a:latin typeface="Palatino"/>
        <a:ea typeface="Palatino"/>
        <a:cs typeface="Palatino"/>
        <a:sym typeface="Palatino"/>
      </a:defRPr>
    </a:lvl3pPr>
    <a:lvl4pPr indent="685800" algn="ctr" defTabSz="584200">
      <a:defRPr sz="3600">
        <a:solidFill>
          <a:srgbClr val="6E603B"/>
        </a:solidFill>
        <a:latin typeface="Palatino"/>
        <a:ea typeface="Palatino"/>
        <a:cs typeface="Palatino"/>
        <a:sym typeface="Palatino"/>
      </a:defRPr>
    </a:lvl4pPr>
    <a:lvl5pPr indent="914400" algn="ctr" defTabSz="584200">
      <a:defRPr sz="3600">
        <a:solidFill>
          <a:srgbClr val="6E603B"/>
        </a:solidFill>
        <a:latin typeface="Palatino"/>
        <a:ea typeface="Palatino"/>
        <a:cs typeface="Palatino"/>
        <a:sym typeface="Palatino"/>
      </a:defRPr>
    </a:lvl5pPr>
    <a:lvl6pPr indent="1143000" algn="ctr" defTabSz="584200">
      <a:defRPr sz="3600">
        <a:solidFill>
          <a:srgbClr val="6E603B"/>
        </a:solidFill>
        <a:latin typeface="Palatino"/>
        <a:ea typeface="Palatino"/>
        <a:cs typeface="Palatino"/>
        <a:sym typeface="Palatino"/>
      </a:defRPr>
    </a:lvl6pPr>
    <a:lvl7pPr indent="1371600" algn="ctr" defTabSz="584200">
      <a:defRPr sz="3600">
        <a:solidFill>
          <a:srgbClr val="6E603B"/>
        </a:solidFill>
        <a:latin typeface="Palatino"/>
        <a:ea typeface="Palatino"/>
        <a:cs typeface="Palatino"/>
        <a:sym typeface="Palatino"/>
      </a:defRPr>
    </a:lvl7pPr>
    <a:lvl8pPr indent="1600200" algn="ctr" defTabSz="584200">
      <a:defRPr sz="3600">
        <a:solidFill>
          <a:srgbClr val="6E603B"/>
        </a:solidFill>
        <a:latin typeface="Palatino"/>
        <a:ea typeface="Palatino"/>
        <a:cs typeface="Palatino"/>
        <a:sym typeface="Palatino"/>
      </a:defRPr>
    </a:lvl8pPr>
    <a:lvl9pPr indent="1828800" algn="ctr" defTabSz="584200">
      <a:defRPr sz="3600">
        <a:solidFill>
          <a:srgbClr val="6E603B"/>
        </a:solidFill>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rgbClr val="A6BBBB"/>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2540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2540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2540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1270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1270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_rels/tableStyles.xml.rels><?xml version="1.0" encoding="UTF-8" standalone="yes"?><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29"/>
          <p:cNvSpPr/>
          <p:nvPr>
            <p:ph type="sldImg"/>
          </p:nvPr>
        </p:nvSpPr>
        <p:spPr>
          <a:xfrm>
            <a:off x="1143000" y="685800"/>
            <a:ext cx="4572000" cy="3429000"/>
          </a:xfrm>
          <a:prstGeom prst="rect">
            <a:avLst/>
          </a:prstGeom>
        </p:spPr>
        <p:txBody>
          <a:bodyPr/>
          <a:lstStyle/>
          <a:p>
            <a:pPr lvl="0"/>
          </a:p>
        </p:txBody>
      </p:sp>
      <p:sp>
        <p:nvSpPr>
          <p:cNvPr id="30" name="Shape 30"/>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 name="Shape 5"/>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6" name="Shape 6"/>
          <p:cNvSpPr/>
          <p:nvPr>
            <p:ph type="body" idx="1"/>
          </p:nvPr>
        </p:nvSpPr>
        <p:spPr>
          <a:xfrm>
            <a:off x="1270000" y="5130800"/>
            <a:ext cx="10464800" cy="1270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 name="Shape 8"/>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lvl="0">
              <a:defRPr spc="0" sz="1800">
                <a:solidFill>
                  <a:srgbClr val="000000"/>
                </a:solidFill>
                <a:effectLst/>
              </a:defRPr>
            </a:pPr>
            <a:r>
              <a:rPr spc="70" sz="7000">
                <a:solidFill>
                  <a:srgbClr val="3E382B"/>
                </a:solidFill>
                <a:effectLst>
                  <a:outerShdw sx="100000" sy="100000" kx="0" ky="0" algn="b" rotWithShape="0" blurRad="38100" dist="12700" dir="5400000">
                    <a:srgbClr val="E0DEC7">
                      <a:alpha val="80000"/>
                    </a:srgbClr>
                  </a:outerShdw>
                </a:effectLst>
              </a:rPr>
              <a:t>Title Text</a:t>
            </a:r>
          </a:p>
        </p:txBody>
      </p:sp>
      <p:sp>
        <p:nvSpPr>
          <p:cNvPr id="9" name="Shape 9"/>
          <p:cNvSpPr/>
          <p:nvPr>
            <p:ph type="body" idx="1"/>
          </p:nvPr>
        </p:nvSpPr>
        <p:spPr>
          <a:xfrm>
            <a:off x="1270000" y="8077200"/>
            <a:ext cx="10464800" cy="12446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11" name="Shape 11"/>
          <p:cNvSpPr/>
          <p:nvPr>
            <p:ph type="title"/>
          </p:nvPr>
        </p:nvSpPr>
        <p:spPr>
          <a:xfrm>
            <a:off x="1587500" y="3568700"/>
            <a:ext cx="10464800" cy="2603500"/>
          </a:xfrm>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13" name="Shape 13"/>
          <p:cNvSpPr/>
          <p:nvPr>
            <p:ph type="title"/>
          </p:nvPr>
        </p:nvSpPr>
        <p:spPr>
          <a:xfrm>
            <a:off x="1155700" y="1828800"/>
            <a:ext cx="6070600" cy="3302000"/>
          </a:xfrm>
          <a:prstGeom prst="rect">
            <a:avLst/>
          </a:prstGeom>
        </p:spPr>
        <p:txBody>
          <a:bodyPr anchor="b"/>
          <a:lstStyle/>
          <a:p>
            <a:pPr lvl="0">
              <a:defRPr spc="0" sz="1800">
                <a:solidFill>
                  <a:srgbClr val="000000"/>
                </a:solidFill>
              </a:defRPr>
            </a:pPr>
            <a:r>
              <a:rPr spc="70" sz="7000">
                <a:solidFill>
                  <a:srgbClr val="6E603B"/>
                </a:solidFill>
              </a:rPr>
              <a:t>Title Text</a:t>
            </a:r>
          </a:p>
        </p:txBody>
      </p:sp>
      <p:sp>
        <p:nvSpPr>
          <p:cNvPr id="14" name="Shape 14"/>
          <p:cNvSpPr/>
          <p:nvPr>
            <p:ph type="body" idx="1"/>
          </p:nvPr>
        </p:nvSpPr>
        <p:spPr>
          <a:xfrm>
            <a:off x="1155700" y="5168900"/>
            <a:ext cx="6070600" cy="3302000"/>
          </a:xfrm>
          <a:prstGeom prst="rect">
            <a:avLst/>
          </a:prstGeom>
        </p:spPr>
        <p:txBody>
          <a:bodyPr anchor="t"/>
          <a:lstStyle>
            <a:lvl1pPr marL="0" indent="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Font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One</a:t>
            </a:r>
            <a:endParaRPr spc="36" sz="3600">
              <a:solidFill>
                <a:srgbClr val="3E382B"/>
              </a:solidFill>
              <a:effectLst>
                <a:outerShdw sx="100000" sy="100000" kx="0" ky="0" algn="b" rotWithShape="0" blurRad="38100" dist="12700" dir="5400000">
                  <a:srgbClr val="E0DEC7">
                    <a:alpha val="80000"/>
                  </a:srgbClr>
                </a:outerShdw>
              </a:effectLst>
            </a:endParaRPr>
          </a:p>
          <a:p>
            <a:pPr lvl="1">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Two</a:t>
            </a:r>
            <a:endParaRPr spc="36" sz="3600">
              <a:solidFill>
                <a:srgbClr val="3E382B"/>
              </a:solidFill>
              <a:effectLst>
                <a:outerShdw sx="100000" sy="100000" kx="0" ky="0" algn="b" rotWithShape="0" blurRad="38100" dist="12700" dir="5400000">
                  <a:srgbClr val="E0DEC7">
                    <a:alpha val="80000"/>
                  </a:srgbClr>
                </a:outerShdw>
              </a:effectLst>
            </a:endParaRPr>
          </a:p>
          <a:p>
            <a:pPr lvl="2">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Three</a:t>
            </a:r>
            <a:endParaRPr spc="36" sz="3600">
              <a:solidFill>
                <a:srgbClr val="3E382B"/>
              </a:solidFill>
              <a:effectLst>
                <a:outerShdw sx="100000" sy="100000" kx="0" ky="0" algn="b" rotWithShape="0" blurRad="38100" dist="12700" dir="5400000">
                  <a:srgbClr val="E0DEC7">
                    <a:alpha val="80000"/>
                  </a:srgbClr>
                </a:outerShdw>
              </a:effectLst>
            </a:endParaRPr>
          </a:p>
          <a:p>
            <a:pPr lvl="3">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Four</a:t>
            </a:r>
            <a:endParaRPr spc="36" sz="3600">
              <a:solidFill>
                <a:srgbClr val="3E382B"/>
              </a:solidFill>
              <a:effectLst>
                <a:outerShdw sx="100000" sy="100000" kx="0" ky="0" algn="b" rotWithShape="0" blurRad="38100" dist="12700" dir="5400000">
                  <a:srgbClr val="E0DEC7">
                    <a:alpha val="80000"/>
                  </a:srgbClr>
                </a:outerShdw>
              </a:effectLst>
            </a:endParaRPr>
          </a:p>
          <a:p>
            <a:pPr lvl="4">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Body Level Five</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16" name="Shape 16"/>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19" name="Shape 19"/>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21" name="Shape 21"/>
          <p:cNvSpPr/>
          <p:nvPr>
            <p:ph type="title"/>
          </p:nvPr>
        </p:nvSpPr>
        <p:spPr>
          <a:prstGeom prst="rect">
            <a:avLst/>
          </a:prstGeom>
        </p:spPr>
        <p:txBody>
          <a:bodyPr/>
          <a:lstStyle/>
          <a:p>
            <a:pPr lvl="0">
              <a:defRPr spc="0" sz="1800">
                <a:solidFill>
                  <a:srgbClr val="000000"/>
                </a:solidFill>
              </a:defRPr>
            </a:pPr>
            <a:r>
              <a:rPr spc="70" sz="7000">
                <a:solidFill>
                  <a:srgbClr val="6E603B"/>
                </a:solidFill>
              </a:rPr>
              <a:t>Title Text</a:t>
            </a:r>
          </a:p>
        </p:txBody>
      </p:sp>
      <p:sp>
        <p:nvSpPr>
          <p:cNvPr id="22" name="Shape 22"/>
          <p:cNvSpPr/>
          <p:nvPr>
            <p:ph type="body"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lvl="0">
              <a:defRPr sz="1800">
                <a:solidFill>
                  <a:srgbClr val="000000"/>
                </a:solidFill>
              </a:defRPr>
            </a:pPr>
            <a:r>
              <a:rPr sz="3200">
                <a:solidFill>
                  <a:srgbClr val="93741C"/>
                </a:solidFill>
              </a:rPr>
              <a:t>Body Level One</a:t>
            </a:r>
            <a:endParaRPr sz="3200">
              <a:solidFill>
                <a:srgbClr val="93741C"/>
              </a:solidFill>
            </a:endParaRPr>
          </a:p>
          <a:p>
            <a:pPr lvl="1">
              <a:defRPr sz="1800">
                <a:solidFill>
                  <a:srgbClr val="000000"/>
                </a:solidFill>
              </a:defRPr>
            </a:pPr>
            <a:r>
              <a:rPr sz="3200">
                <a:solidFill>
                  <a:srgbClr val="93741C"/>
                </a:solidFill>
              </a:rPr>
              <a:t>Body Level Two</a:t>
            </a:r>
            <a:endParaRPr sz="3200">
              <a:solidFill>
                <a:srgbClr val="93741C"/>
              </a:solidFill>
            </a:endParaRPr>
          </a:p>
          <a:p>
            <a:pPr lvl="2">
              <a:defRPr sz="1800">
                <a:solidFill>
                  <a:srgbClr val="000000"/>
                </a:solidFill>
              </a:defRPr>
            </a:pPr>
            <a:r>
              <a:rPr sz="3200">
                <a:solidFill>
                  <a:srgbClr val="93741C"/>
                </a:solidFill>
              </a:rPr>
              <a:t>Body Level Three</a:t>
            </a:r>
            <a:endParaRPr sz="3200">
              <a:solidFill>
                <a:srgbClr val="93741C"/>
              </a:solidFill>
            </a:endParaRPr>
          </a:p>
          <a:p>
            <a:pPr lvl="3">
              <a:defRPr sz="1800">
                <a:solidFill>
                  <a:srgbClr val="000000"/>
                </a:solidFill>
              </a:defRPr>
            </a:pPr>
            <a:r>
              <a:rPr sz="3200">
                <a:solidFill>
                  <a:srgbClr val="93741C"/>
                </a:solidFill>
              </a:rPr>
              <a:t>Body Level Four</a:t>
            </a:r>
            <a:endParaRPr sz="3200">
              <a:solidFill>
                <a:srgbClr val="93741C"/>
              </a:solidFill>
            </a:endParaRPr>
          </a:p>
          <a:p>
            <a:pPr lvl="4">
              <a:defRPr sz="1800">
                <a:solidFill>
                  <a:srgbClr val="000000"/>
                </a:solidFill>
              </a:defRPr>
            </a:pPr>
            <a:r>
              <a:rPr sz="3200">
                <a:solidFill>
                  <a:srgbClr val="93741C"/>
                </a:solidFill>
              </a:rPr>
              <a:t>Body Level Five</a:t>
            </a:r>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24" name="Shape 24"/>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lvl="0">
              <a:defRPr spc="0" sz="1800">
                <a:solidFill>
                  <a:srgbClr val="000000"/>
                </a:solidFill>
              </a:defRPr>
            </a:pPr>
            <a:r>
              <a:rPr spc="70" sz="7000">
                <a:solidFill>
                  <a:srgbClr val="6E603B"/>
                </a:solidFill>
              </a:rP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lvl="0">
              <a:defRPr sz="1800">
                <a:solidFill>
                  <a:srgbClr val="000000"/>
                </a:solidFill>
              </a:defRPr>
            </a:pPr>
            <a:r>
              <a:rPr sz="3600">
                <a:solidFill>
                  <a:srgbClr val="93741C"/>
                </a:solidFill>
              </a:rPr>
              <a:t>Body Level One</a:t>
            </a:r>
            <a:endParaRPr sz="3600">
              <a:solidFill>
                <a:srgbClr val="93741C"/>
              </a:solidFill>
            </a:endParaRPr>
          </a:p>
          <a:p>
            <a:pPr lvl="1">
              <a:defRPr sz="1800">
                <a:solidFill>
                  <a:srgbClr val="000000"/>
                </a:solidFill>
              </a:defRPr>
            </a:pPr>
            <a:r>
              <a:rPr sz="3600">
                <a:solidFill>
                  <a:srgbClr val="93741C"/>
                </a:solidFill>
              </a:rPr>
              <a:t>Body Level Two</a:t>
            </a:r>
            <a:endParaRPr sz="3600">
              <a:solidFill>
                <a:srgbClr val="93741C"/>
              </a:solidFill>
            </a:endParaRPr>
          </a:p>
          <a:p>
            <a:pPr lvl="2">
              <a:defRPr sz="1800">
                <a:solidFill>
                  <a:srgbClr val="000000"/>
                </a:solidFill>
              </a:defRPr>
            </a:pPr>
            <a:r>
              <a:rPr sz="3600">
                <a:solidFill>
                  <a:srgbClr val="93741C"/>
                </a:solidFill>
              </a:rPr>
              <a:t>Body Level Three</a:t>
            </a:r>
            <a:endParaRPr sz="3600">
              <a:solidFill>
                <a:srgbClr val="93741C"/>
              </a:solidFill>
            </a:endParaRPr>
          </a:p>
          <a:p>
            <a:pPr lvl="3">
              <a:defRPr sz="1800">
                <a:solidFill>
                  <a:srgbClr val="000000"/>
                </a:solidFill>
              </a:defRPr>
            </a:pPr>
            <a:r>
              <a:rPr sz="3600">
                <a:solidFill>
                  <a:srgbClr val="93741C"/>
                </a:solidFill>
              </a:rPr>
              <a:t>Body Level Four</a:t>
            </a:r>
            <a:endParaRPr sz="3600">
              <a:solidFill>
                <a:srgbClr val="93741C"/>
              </a:solidFill>
            </a:endParaRPr>
          </a:p>
          <a:p>
            <a:pPr lvl="4">
              <a:defRPr sz="1800">
                <a:solidFill>
                  <a:srgbClr val="000000"/>
                </a:solidFill>
              </a:defRPr>
            </a:pPr>
            <a:r>
              <a:rPr sz="3600">
                <a:solidFill>
                  <a:srgbClr val="93741C"/>
                </a:solidFill>
              </a:rPr>
              <a:t>Body Level Five</a:t>
            </a:r>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spd="med" advClick="1"/>
  <p:txStyles>
    <p:titleStyle>
      <a:lvl1pPr algn="ctr" defTabSz="584200">
        <a:defRPr spc="70" sz="7000">
          <a:solidFill>
            <a:srgbClr val="6E603B"/>
          </a:solidFill>
          <a:latin typeface="+mn-lt"/>
          <a:ea typeface="+mn-ea"/>
          <a:cs typeface="+mn-cs"/>
          <a:sym typeface="American Typewriter"/>
        </a:defRPr>
      </a:lvl1pPr>
      <a:lvl2pPr indent="228600" algn="ctr" defTabSz="584200">
        <a:defRPr spc="70" sz="7000">
          <a:solidFill>
            <a:srgbClr val="6E603B"/>
          </a:solidFill>
          <a:latin typeface="+mn-lt"/>
          <a:ea typeface="+mn-ea"/>
          <a:cs typeface="+mn-cs"/>
          <a:sym typeface="American Typewriter"/>
        </a:defRPr>
      </a:lvl2pPr>
      <a:lvl3pPr indent="457200" algn="ctr" defTabSz="584200">
        <a:defRPr spc="70" sz="7000">
          <a:solidFill>
            <a:srgbClr val="6E603B"/>
          </a:solidFill>
          <a:latin typeface="+mn-lt"/>
          <a:ea typeface="+mn-ea"/>
          <a:cs typeface="+mn-cs"/>
          <a:sym typeface="American Typewriter"/>
        </a:defRPr>
      </a:lvl3pPr>
      <a:lvl4pPr indent="685800" algn="ctr" defTabSz="584200">
        <a:defRPr spc="70" sz="7000">
          <a:solidFill>
            <a:srgbClr val="6E603B"/>
          </a:solidFill>
          <a:latin typeface="+mn-lt"/>
          <a:ea typeface="+mn-ea"/>
          <a:cs typeface="+mn-cs"/>
          <a:sym typeface="American Typewriter"/>
        </a:defRPr>
      </a:lvl4pPr>
      <a:lvl5pPr indent="914400" algn="ctr" defTabSz="584200">
        <a:defRPr spc="70" sz="7000">
          <a:solidFill>
            <a:srgbClr val="6E603B"/>
          </a:solidFill>
          <a:latin typeface="+mn-lt"/>
          <a:ea typeface="+mn-ea"/>
          <a:cs typeface="+mn-cs"/>
          <a:sym typeface="American Typewriter"/>
        </a:defRPr>
      </a:lvl5pPr>
      <a:lvl6pPr indent="1143000" algn="ctr" defTabSz="584200">
        <a:defRPr spc="70" sz="7000">
          <a:solidFill>
            <a:srgbClr val="6E603B"/>
          </a:solidFill>
          <a:latin typeface="+mn-lt"/>
          <a:ea typeface="+mn-ea"/>
          <a:cs typeface="+mn-cs"/>
          <a:sym typeface="American Typewriter"/>
        </a:defRPr>
      </a:lvl6pPr>
      <a:lvl7pPr indent="1371600" algn="ctr" defTabSz="584200">
        <a:defRPr spc="70" sz="7000">
          <a:solidFill>
            <a:srgbClr val="6E603B"/>
          </a:solidFill>
          <a:latin typeface="+mn-lt"/>
          <a:ea typeface="+mn-ea"/>
          <a:cs typeface="+mn-cs"/>
          <a:sym typeface="American Typewriter"/>
        </a:defRPr>
      </a:lvl7pPr>
      <a:lvl8pPr indent="1600200" algn="ctr" defTabSz="584200">
        <a:defRPr spc="70" sz="7000">
          <a:solidFill>
            <a:srgbClr val="6E603B"/>
          </a:solidFill>
          <a:latin typeface="+mn-lt"/>
          <a:ea typeface="+mn-ea"/>
          <a:cs typeface="+mn-cs"/>
          <a:sym typeface="American Typewriter"/>
        </a:defRPr>
      </a:lvl8pPr>
      <a:lvl9pPr indent="1828800" algn="ctr" defTabSz="584200">
        <a:defRPr spc="70" sz="7000">
          <a:solidFill>
            <a:srgbClr val="6E603B"/>
          </a:solidFill>
          <a:latin typeface="+mn-lt"/>
          <a:ea typeface="+mn-ea"/>
          <a:cs typeface="+mn-cs"/>
          <a:sym typeface="American Typewriter"/>
        </a:defRPr>
      </a:lvl9pPr>
    </p:titleStyle>
    <p:bodyStyle>
      <a:lvl1pPr marL="444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1pPr>
      <a:lvl2pPr marL="889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2pPr>
      <a:lvl3pPr marL="1333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3pPr>
      <a:lvl4pPr marL="1778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4pPr>
      <a:lvl5pPr marL="2222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5pPr>
      <a:lvl6pPr marL="2667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6pPr>
      <a:lvl7pPr marL="3111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7pPr>
      <a:lvl8pPr marL="35560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8pPr>
      <a:lvl9pPr marL="4000500" indent="-444500" defTabSz="584200">
        <a:spcBef>
          <a:spcPts val="3600"/>
        </a:spcBef>
        <a:buSzPct val="45000"/>
        <a:buFont typeface="American Typewriter"/>
        <a:buBlip>
          <a:blip r:embed="rId3"/>
        </a:buBlip>
        <a:defRPr sz="3600">
          <a:solidFill>
            <a:srgbClr val="93741C"/>
          </a:solidFill>
          <a:latin typeface="Palatino"/>
          <a:ea typeface="Palatino"/>
          <a:cs typeface="Palatino"/>
          <a:sym typeface="Palatino"/>
        </a:defRPr>
      </a:lvl9pPr>
    </p:bodyStyle>
    <p:otherStyle>
      <a:lvl1pPr algn="ctr" defTabSz="584200">
        <a:defRPr>
          <a:solidFill>
            <a:schemeClr val="tx1"/>
          </a:solidFill>
          <a:latin typeface="+mn-lt"/>
          <a:ea typeface="+mn-ea"/>
          <a:cs typeface="+mn-cs"/>
          <a:sym typeface="Palatino"/>
        </a:defRPr>
      </a:lvl1pPr>
      <a:lvl2pPr indent="228600" algn="ctr" defTabSz="584200">
        <a:defRPr>
          <a:solidFill>
            <a:schemeClr val="tx1"/>
          </a:solidFill>
          <a:latin typeface="+mn-lt"/>
          <a:ea typeface="+mn-ea"/>
          <a:cs typeface="+mn-cs"/>
          <a:sym typeface="Palatino"/>
        </a:defRPr>
      </a:lvl2pPr>
      <a:lvl3pPr indent="457200" algn="ctr" defTabSz="584200">
        <a:defRPr>
          <a:solidFill>
            <a:schemeClr val="tx1"/>
          </a:solidFill>
          <a:latin typeface="+mn-lt"/>
          <a:ea typeface="+mn-ea"/>
          <a:cs typeface="+mn-cs"/>
          <a:sym typeface="Palatino"/>
        </a:defRPr>
      </a:lvl3pPr>
      <a:lvl4pPr indent="685800" algn="ctr" defTabSz="584200">
        <a:defRPr>
          <a:solidFill>
            <a:schemeClr val="tx1"/>
          </a:solidFill>
          <a:latin typeface="+mn-lt"/>
          <a:ea typeface="+mn-ea"/>
          <a:cs typeface="+mn-cs"/>
          <a:sym typeface="Palatino"/>
        </a:defRPr>
      </a:lvl4pPr>
      <a:lvl5pPr indent="914400" algn="ctr" defTabSz="584200">
        <a:defRPr>
          <a:solidFill>
            <a:schemeClr val="tx1"/>
          </a:solidFill>
          <a:latin typeface="+mn-lt"/>
          <a:ea typeface="+mn-ea"/>
          <a:cs typeface="+mn-cs"/>
          <a:sym typeface="Palatino"/>
        </a:defRPr>
      </a:lvl5pPr>
      <a:lvl6pPr indent="1143000" algn="ctr" defTabSz="584200">
        <a:defRPr>
          <a:solidFill>
            <a:schemeClr val="tx1"/>
          </a:solidFill>
          <a:latin typeface="+mn-lt"/>
          <a:ea typeface="+mn-ea"/>
          <a:cs typeface="+mn-cs"/>
          <a:sym typeface="Palatino"/>
        </a:defRPr>
      </a:lvl6pPr>
      <a:lvl7pPr indent="1371600" algn="ctr" defTabSz="584200">
        <a:defRPr>
          <a:solidFill>
            <a:schemeClr val="tx1"/>
          </a:solidFill>
          <a:latin typeface="+mn-lt"/>
          <a:ea typeface="+mn-ea"/>
          <a:cs typeface="+mn-cs"/>
          <a:sym typeface="Palatino"/>
        </a:defRPr>
      </a:lvl7pPr>
      <a:lvl8pPr indent="1600200" algn="ctr" defTabSz="584200">
        <a:defRPr>
          <a:solidFill>
            <a:schemeClr val="tx1"/>
          </a:solidFill>
          <a:latin typeface="+mn-lt"/>
          <a:ea typeface="+mn-ea"/>
          <a:cs typeface="+mn-cs"/>
          <a:sym typeface="Palatino"/>
        </a:defRPr>
      </a:lvl8pPr>
      <a:lvl9pPr indent="1828800" algn="ctr" defTabSz="584200">
        <a:defRPr>
          <a:solidFill>
            <a:schemeClr val="tx1"/>
          </a:solidFill>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34" name="Group 34"/>
          <p:cNvGrpSpPr/>
          <p:nvPr/>
        </p:nvGrpSpPr>
        <p:grpSpPr>
          <a:xfrm>
            <a:off x="911733" y="541757"/>
            <a:ext cx="6521526" cy="8670086"/>
            <a:chOff x="-203200" y="-203200"/>
            <a:chExt cx="6521525" cy="8670085"/>
          </a:xfrm>
        </p:grpSpPr>
        <p:pic>
          <p:nvPicPr>
            <p:cNvPr id="33" name="IMG_3350.jpeg"/>
            <p:cNvPicPr/>
            <p:nvPr/>
          </p:nvPicPr>
          <p:blipFill>
            <a:blip r:embed="rId2">
              <a:extLst/>
            </a:blip>
            <a:srcRect l="13000" t="0" r="13000" b="0"/>
            <a:stretch>
              <a:fillRect/>
            </a:stretch>
          </p:blipFill>
          <p:spPr>
            <a:xfrm>
              <a:off x="0" y="0"/>
              <a:ext cx="6115125" cy="8263685"/>
            </a:xfrm>
            <a:prstGeom prst="rect">
              <a:avLst/>
            </a:prstGeom>
            <a:ln>
              <a:noFill/>
            </a:ln>
            <a:effectLst/>
          </p:spPr>
        </p:pic>
        <p:pic>
          <p:nvPicPr>
            <p:cNvPr id="32" name=""/>
            <p:cNvPicPr/>
            <p:nvPr/>
          </p:nvPicPr>
          <p:blipFill>
            <a:blip r:embed="rId3">
              <a:extLst/>
            </a:blip>
            <a:stretch>
              <a:fillRect/>
            </a:stretch>
          </p:blipFill>
          <p:spPr>
            <a:xfrm>
              <a:off x="-203201" y="-203200"/>
              <a:ext cx="6521526" cy="8670085"/>
            </a:xfrm>
            <a:prstGeom prst="rect">
              <a:avLst/>
            </a:prstGeom>
            <a:effectLst/>
          </p:spPr>
        </p:pic>
      </p:grpSp>
      <p:sp>
        <p:nvSpPr>
          <p:cNvPr id="35" name="Shape 35"/>
          <p:cNvSpPr/>
          <p:nvPr/>
        </p:nvSpPr>
        <p:spPr>
          <a:xfrm>
            <a:off x="7715436" y="1337470"/>
            <a:ext cx="4632662" cy="210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rgbClr val="943F2B"/>
                </a:solidFill>
              </a:defRPr>
            </a:lvl1pPr>
          </a:lstStyle>
          <a:p>
            <a:pPr lvl="0">
              <a:defRPr sz="1800">
                <a:solidFill>
                  <a:srgbClr val="000000"/>
                </a:solidFill>
              </a:defRPr>
            </a:pPr>
            <a:r>
              <a:rPr sz="6000">
                <a:solidFill>
                  <a:srgbClr val="943F2B"/>
                </a:solidFill>
              </a:rPr>
              <a:t>Sunday Bible College</a:t>
            </a:r>
          </a:p>
        </p:txBody>
      </p:sp>
      <p:sp>
        <p:nvSpPr>
          <p:cNvPr id="36" name="Shape 36"/>
          <p:cNvSpPr/>
          <p:nvPr/>
        </p:nvSpPr>
        <p:spPr>
          <a:xfrm>
            <a:off x="8763219" y="4165283"/>
            <a:ext cx="2537098" cy="939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a:solidFill>
                  <a:srgbClr val="823726"/>
                </a:solidFill>
              </a:defRPr>
            </a:lvl1pPr>
          </a:lstStyle>
          <a:p>
            <a:pPr lvl="0">
              <a:defRPr sz="1800">
                <a:solidFill>
                  <a:srgbClr val="000000"/>
                </a:solidFill>
              </a:defRPr>
            </a:pPr>
            <a:r>
              <a:rPr sz="5000">
                <a:solidFill>
                  <a:srgbClr val="823726"/>
                </a:solidFill>
              </a:rPr>
              <a:t>Lesson 2</a:t>
            </a:r>
          </a:p>
        </p:txBody>
      </p:sp>
      <p:sp>
        <p:nvSpPr>
          <p:cNvPr id="37" name="Shape 37"/>
          <p:cNvSpPr/>
          <p:nvPr/>
        </p:nvSpPr>
        <p:spPr>
          <a:xfrm>
            <a:off x="8014442" y="6588919"/>
            <a:ext cx="4034651" cy="175736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4100">
                <a:solidFill>
                  <a:srgbClr val="3E6169"/>
                </a:solidFill>
                <a:latin typeface="Optima"/>
                <a:ea typeface="Optima"/>
                <a:cs typeface="Optima"/>
                <a:sym typeface="Optima"/>
              </a:rPr>
              <a:t>Holy Trinity</a:t>
            </a:r>
            <a:endParaRPr sz="4100">
              <a:solidFill>
                <a:srgbClr val="3E6169"/>
              </a:solidFill>
              <a:latin typeface="Optima"/>
              <a:ea typeface="Optima"/>
              <a:cs typeface="Optima"/>
              <a:sym typeface="Optima"/>
            </a:endParaRPr>
          </a:p>
          <a:p>
            <a:pPr lvl="0">
              <a:defRPr sz="1800">
                <a:solidFill>
                  <a:srgbClr val="000000"/>
                </a:solidFill>
              </a:defRPr>
            </a:pPr>
            <a:r>
              <a:rPr sz="4100">
                <a:solidFill>
                  <a:srgbClr val="3E6169"/>
                </a:solidFill>
                <a:latin typeface="Optima"/>
                <a:ea typeface="Optima"/>
                <a:cs typeface="Optima"/>
                <a:sym typeface="Optima"/>
              </a:rPr>
              <a:t>Anglican Church</a:t>
            </a:r>
            <a:endParaRPr sz="4100">
              <a:solidFill>
                <a:srgbClr val="3E6169"/>
              </a:solidFill>
              <a:latin typeface="Optima"/>
              <a:ea typeface="Optima"/>
              <a:cs typeface="Optima"/>
              <a:sym typeface="Optima"/>
            </a:endParaRPr>
          </a:p>
          <a:p>
            <a:pPr lvl="0">
              <a:defRPr sz="1800">
                <a:solidFill>
                  <a:srgbClr val="000000"/>
                </a:solidFill>
              </a:defRPr>
            </a:pPr>
            <a:r>
              <a:rPr sz="2500">
                <a:solidFill>
                  <a:srgbClr val="3E6169"/>
                </a:solidFill>
                <a:latin typeface="Optima"/>
                <a:ea typeface="Optima"/>
                <a:cs typeface="Optima"/>
                <a:sym typeface="Optima"/>
              </a:rPr>
              <a:t>Fernandina Beach, Florida</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 name="Shape 39"/>
          <p:cNvSpPr/>
          <p:nvPr>
            <p:ph type="title"/>
          </p:nvPr>
        </p:nvSpPr>
        <p:spPr>
          <a:prstGeom prst="rect">
            <a:avLst/>
          </a:prstGeom>
        </p:spPr>
        <p:txBody>
          <a:bodyPr/>
          <a:lstStyle/>
          <a:p>
            <a:pPr lvl="0">
              <a:defRPr spc="0" sz="1800">
                <a:solidFill>
                  <a:srgbClr val="000000"/>
                </a:solidFill>
              </a:defRPr>
            </a:pPr>
            <a:r>
              <a:rPr spc="84" sz="8400">
                <a:solidFill>
                  <a:srgbClr val="6E603B"/>
                </a:solidFill>
              </a:rPr>
              <a:t>κατα ματταθιον</a:t>
            </a:r>
            <a:endParaRPr spc="84" sz="8400">
              <a:solidFill>
                <a:srgbClr val="6E603B"/>
              </a:solidFill>
            </a:endParaRPr>
          </a:p>
          <a:p>
            <a:pPr lvl="0">
              <a:defRPr spc="0" sz="1800">
                <a:solidFill>
                  <a:srgbClr val="000000"/>
                </a:solidFill>
              </a:defRPr>
            </a:pPr>
            <a:r>
              <a:rPr spc="48" sz="4900">
                <a:solidFill>
                  <a:srgbClr val="6E603B"/>
                </a:solidFill>
              </a:rPr>
              <a:t>According to Matthew</a:t>
            </a:r>
          </a:p>
        </p:txBody>
      </p:sp>
      <p:sp>
        <p:nvSpPr>
          <p:cNvPr id="40" name="Shape 40"/>
          <p:cNvSpPr/>
          <p:nvPr>
            <p:ph type="body" idx="1"/>
          </p:nvPr>
        </p:nvSpPr>
        <p:spPr>
          <a:prstGeom prst="rect">
            <a:avLst/>
          </a:prstGeom>
        </p:spPr>
        <p:txBody>
          <a:bodyPr/>
          <a:lstStyle/>
          <a:p>
            <a:pPr lvl="0" marL="0" indent="0" defTabSz="566674">
              <a:spcBef>
                <a:spcPts val="3400"/>
              </a:spcBef>
              <a:buSzTx/>
              <a:buFontTx/>
              <a:buNone/>
              <a:defRPr sz="1800">
                <a:solidFill>
                  <a:srgbClr val="000000"/>
                </a:solidFill>
              </a:defRPr>
            </a:pPr>
            <a:r>
              <a:rPr sz="3492">
                <a:solidFill>
                  <a:srgbClr val="93741C"/>
                </a:solidFill>
              </a:rPr>
              <a:t>Questions to ask when reading a book of the Bible</a:t>
            </a:r>
            <a:endParaRPr sz="3492">
              <a:solidFill>
                <a:srgbClr val="93741C"/>
              </a:solidFill>
            </a:endParaRPr>
          </a:p>
          <a:p>
            <a:pPr lvl="0" marL="615950" indent="-615950" defTabSz="566674">
              <a:spcBef>
                <a:spcPts val="3400"/>
              </a:spcBef>
              <a:buSzPct val="100000"/>
              <a:buFontTx/>
              <a:buAutoNum type="arabicPeriod" startAt="1"/>
              <a:defRPr sz="1800">
                <a:solidFill>
                  <a:srgbClr val="000000"/>
                </a:solidFill>
              </a:defRPr>
            </a:pPr>
            <a:r>
              <a:rPr sz="3492">
                <a:solidFill>
                  <a:srgbClr val="93741C"/>
                </a:solidFill>
              </a:rPr>
              <a:t>What do we know about the author?</a:t>
            </a:r>
            <a:endParaRPr sz="3492">
              <a:solidFill>
                <a:srgbClr val="93741C"/>
              </a:solidFill>
            </a:endParaRPr>
          </a:p>
          <a:p>
            <a:pPr lvl="0" marL="615950" indent="-615950" defTabSz="566674">
              <a:spcBef>
                <a:spcPts val="3400"/>
              </a:spcBef>
              <a:buSzPct val="100000"/>
              <a:buFontTx/>
              <a:buAutoNum type="arabicPeriod" startAt="1"/>
              <a:defRPr sz="1800">
                <a:solidFill>
                  <a:srgbClr val="000000"/>
                </a:solidFill>
              </a:defRPr>
            </a:pPr>
            <a:r>
              <a:rPr sz="3492">
                <a:solidFill>
                  <a:srgbClr val="93741C"/>
                </a:solidFill>
              </a:rPr>
              <a:t>What is the genre of the literature?</a:t>
            </a:r>
            <a:endParaRPr sz="3492">
              <a:solidFill>
                <a:srgbClr val="93741C"/>
              </a:solidFill>
            </a:endParaRPr>
          </a:p>
          <a:p>
            <a:pPr lvl="0" marL="615950" indent="-615950" defTabSz="566674">
              <a:spcBef>
                <a:spcPts val="3400"/>
              </a:spcBef>
              <a:buSzPct val="100000"/>
              <a:buFontTx/>
              <a:buAutoNum type="arabicPeriod" startAt="1"/>
              <a:defRPr sz="1800">
                <a:solidFill>
                  <a:srgbClr val="000000"/>
                </a:solidFill>
              </a:defRPr>
            </a:pPr>
            <a:r>
              <a:rPr sz="3492">
                <a:solidFill>
                  <a:srgbClr val="93741C"/>
                </a:solidFill>
              </a:rPr>
              <a:t>Are there clues to help interpret the meaning?</a:t>
            </a:r>
            <a:br>
              <a:rPr sz="3492">
                <a:solidFill>
                  <a:srgbClr val="93741C"/>
                </a:solidFill>
              </a:rPr>
            </a:br>
            <a:r>
              <a:rPr sz="3492">
                <a:solidFill>
                  <a:srgbClr val="93741C"/>
                </a:solidFill>
              </a:rPr>
              <a:t>	Who was the original audience and why</a:t>
            </a:r>
            <a:br>
              <a:rPr sz="3492">
                <a:solidFill>
                  <a:srgbClr val="93741C"/>
                </a:solidFill>
              </a:rPr>
            </a:br>
            <a:r>
              <a:rPr sz="3492">
                <a:solidFill>
                  <a:srgbClr val="93741C"/>
                </a:solidFill>
              </a:rPr>
              <a:t>	Internal structures that illuminate the meaning</a:t>
            </a:r>
            <a:br>
              <a:rPr sz="3492">
                <a:solidFill>
                  <a:srgbClr val="93741C"/>
                </a:solidFill>
              </a:rPr>
            </a:br>
            <a:r>
              <a:rPr sz="3492">
                <a:solidFill>
                  <a:srgbClr val="93741C"/>
                </a:solidFill>
              </a:rPr>
              <a:t>	Literary devices essential to interpretation?</a:t>
            </a:r>
          </a:p>
        </p:txBody>
      </p:sp>
    </p:spTree>
  </p:cSld>
  <p:clrMapOvr>
    <a:masterClrMapping/>
  </p:clrMapOvr>
  <p:transition spd="slow" advClick="1">
    <p:dissolve/>
  </p:transition>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2" name=""/>
          <p:cNvPicPr/>
          <p:nvPr/>
        </p:nvPicPr>
        <p:blipFill>
          <a:blip r:embed="rId2">
            <a:extLst/>
          </a:blip>
          <a:stretch>
            <a:fillRect/>
          </a:stretch>
        </p:blipFill>
        <p:spPr>
          <a:xfrm>
            <a:off x="7316612" y="1890945"/>
            <a:ext cx="4737102" cy="6184902"/>
          </a:xfrm>
          <a:prstGeom prst="rect">
            <a:avLst/>
          </a:prstGeom>
        </p:spPr>
      </p:pic>
      <p:sp>
        <p:nvSpPr>
          <p:cNvPr id="43" name="Shape 43"/>
          <p:cNvSpPr/>
          <p:nvPr>
            <p:ph type="title"/>
          </p:nvPr>
        </p:nvSpPr>
        <p:spPr>
          <a:xfrm>
            <a:off x="1155700" y="260305"/>
            <a:ext cx="6070600" cy="2814702"/>
          </a:xfrm>
          <a:prstGeom prst="rect">
            <a:avLst/>
          </a:prstGeom>
        </p:spPr>
        <p:txBody>
          <a:bodyPr/>
          <a:lstStyle/>
          <a:p>
            <a:pPr lvl="0" defTabSz="578358">
              <a:defRPr spc="0" sz="1800">
                <a:solidFill>
                  <a:srgbClr val="000000"/>
                </a:solidFill>
              </a:defRPr>
            </a:pPr>
            <a:r>
              <a:rPr spc="69" sz="6930">
                <a:solidFill>
                  <a:srgbClr val="6E603B"/>
                </a:solidFill>
              </a:rPr>
              <a:t>Author</a:t>
            </a:r>
            <a:endParaRPr spc="69" sz="6930">
              <a:solidFill>
                <a:srgbClr val="6E603B"/>
              </a:solidFill>
            </a:endParaRPr>
          </a:p>
          <a:p>
            <a:pPr lvl="0" defTabSz="578358">
              <a:defRPr spc="0" sz="1800">
                <a:solidFill>
                  <a:srgbClr val="000000"/>
                </a:solidFill>
              </a:defRPr>
            </a:pPr>
            <a:r>
              <a:rPr spc="69" sz="6930">
                <a:solidFill>
                  <a:srgbClr val="6E603B"/>
                </a:solidFill>
              </a:rPr>
              <a:t>Matthew Levi</a:t>
            </a:r>
          </a:p>
        </p:txBody>
      </p:sp>
      <p:sp>
        <p:nvSpPr>
          <p:cNvPr id="44" name="Shape 44"/>
          <p:cNvSpPr/>
          <p:nvPr>
            <p:ph type="body" idx="1"/>
          </p:nvPr>
        </p:nvSpPr>
        <p:spPr>
          <a:xfrm>
            <a:off x="1155699" y="3737459"/>
            <a:ext cx="6070601" cy="5388250"/>
          </a:xfrm>
          <a:prstGeom prst="rect">
            <a:avLst/>
          </a:prstGeom>
        </p:spPr>
        <p:txBody>
          <a:bodyPr/>
          <a:lstStyle/>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St. Matt 9:9-13 &amp; 10:1-3</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St. Mark 2:13-17</a:t>
            </a: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endParaRPr spc="36" sz="3600">
              <a:solidFill>
                <a:srgbClr val="3E382B"/>
              </a:solidFill>
              <a:effectLst>
                <a:outerShdw sx="100000" sy="100000" kx="0" ky="0" algn="b" rotWithShape="0" blurRad="38100" dist="12700" dir="5400000">
                  <a:srgbClr val="E0DEC7">
                    <a:alpha val="80000"/>
                  </a:srgbClr>
                </a:outerShdw>
              </a:effectLst>
            </a:endParaRPr>
          </a:p>
          <a:p>
            <a:pPr lvl="0">
              <a:defRPr spc="0" sz="1800">
                <a:solidFill>
                  <a:srgbClr val="000000"/>
                </a:solidFill>
                <a:effectLst/>
              </a:defRPr>
            </a:pPr>
            <a:r>
              <a:rPr spc="36" sz="3600">
                <a:solidFill>
                  <a:srgbClr val="3E382B"/>
                </a:solidFill>
                <a:effectLst>
                  <a:outerShdw sx="100000" sy="100000" kx="0" ky="0" algn="b" rotWithShape="0" blurRad="38100" dist="12700" dir="5400000">
                    <a:srgbClr val="E0DEC7">
                      <a:alpha val="80000"/>
                    </a:srgbClr>
                  </a:outerShdw>
                </a:effectLst>
              </a:rPr>
              <a:t>St. Luke 5:27-32</a:t>
            </a:r>
            <a:endParaRPr spc="36" sz="3600">
              <a:solidFill>
                <a:srgbClr val="3E382B"/>
              </a:solidFill>
              <a:effectLst>
                <a:outerShdw sx="100000" sy="100000" kx="0" ky="0" algn="b" rotWithShape="0" blurRad="38100" dist="12700" dir="5400000">
                  <a:srgbClr val="E0DEC7">
                    <a:alpha val="80000"/>
                  </a:srgbClr>
                </a:outerShdw>
              </a:effectLst>
            </a:endParaRP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 name="Shape 46"/>
          <p:cNvSpPr/>
          <p:nvPr>
            <p:ph type="title"/>
          </p:nvPr>
        </p:nvSpPr>
        <p:spPr>
          <a:prstGeom prst="rect">
            <a:avLst/>
          </a:prstGeom>
        </p:spPr>
        <p:txBody>
          <a:bodyPr/>
          <a:lstStyle/>
          <a:p>
            <a:pPr lvl="0">
              <a:defRPr spc="0" sz="1800">
                <a:solidFill>
                  <a:srgbClr val="000000"/>
                </a:solidFill>
              </a:defRPr>
            </a:pPr>
            <a:r>
              <a:rPr spc="70" sz="7000">
                <a:solidFill>
                  <a:srgbClr val="6E603B"/>
                </a:solidFill>
              </a:rPr>
              <a:t>How do we know it was Matthew who wrote it?</a:t>
            </a:r>
          </a:p>
        </p:txBody>
      </p:sp>
      <p:sp>
        <p:nvSpPr>
          <p:cNvPr id="47" name="Shape 47"/>
          <p:cNvSpPr/>
          <p:nvPr>
            <p:ph type="body" idx="1"/>
          </p:nvPr>
        </p:nvSpPr>
        <p:spPr>
          <a:prstGeom prst="rect">
            <a:avLst/>
          </a:prstGeom>
        </p:spPr>
        <p:txBody>
          <a:bodyPr/>
          <a:lstStyle/>
          <a:p>
            <a:pPr lvl="0" marL="382270" indent="-382270" defTabSz="502412">
              <a:spcBef>
                <a:spcPts val="3000"/>
              </a:spcBef>
              <a:buBlip>
                <a:blip r:embed="rId2"/>
              </a:buBlip>
              <a:defRPr sz="1800">
                <a:solidFill>
                  <a:srgbClr val="000000"/>
                </a:solidFill>
              </a:defRPr>
            </a:pPr>
            <a:r>
              <a:rPr sz="3096">
                <a:solidFill>
                  <a:srgbClr val="93741C"/>
                </a:solidFill>
              </a:rPr>
              <a:t>Unanimous ancient witness. Ex. Ignatius of Antioch (AD 67-107) earliest to reference this Gospel and attested that Matthew was the author.</a:t>
            </a:r>
            <a:endParaRPr sz="3096">
              <a:solidFill>
                <a:srgbClr val="93741C"/>
              </a:solidFill>
            </a:endParaRPr>
          </a:p>
          <a:p>
            <a:pPr lvl="0" marL="382270" indent="-382270" defTabSz="502412">
              <a:spcBef>
                <a:spcPts val="3000"/>
              </a:spcBef>
              <a:buBlip>
                <a:blip r:embed="rId2"/>
              </a:buBlip>
              <a:defRPr sz="1800">
                <a:solidFill>
                  <a:srgbClr val="000000"/>
                </a:solidFill>
              </a:defRPr>
            </a:pPr>
            <a:r>
              <a:rPr sz="3096">
                <a:solidFill>
                  <a:srgbClr val="93741C"/>
                </a:solidFill>
              </a:rPr>
              <a:t>The author was clearly steeped in Jewish and local history and customs.</a:t>
            </a:r>
            <a:endParaRPr sz="3096">
              <a:solidFill>
                <a:srgbClr val="93741C"/>
              </a:solidFill>
            </a:endParaRPr>
          </a:p>
          <a:p>
            <a:pPr lvl="0" marL="382270" indent="-382270" defTabSz="502412">
              <a:spcBef>
                <a:spcPts val="3000"/>
              </a:spcBef>
              <a:buBlip>
                <a:blip r:embed="rId2"/>
              </a:buBlip>
              <a:defRPr sz="1800">
                <a:solidFill>
                  <a:srgbClr val="000000"/>
                </a:solidFill>
              </a:defRPr>
            </a:pPr>
            <a:r>
              <a:rPr sz="3096">
                <a:solidFill>
                  <a:srgbClr val="93741C"/>
                </a:solidFill>
              </a:rPr>
              <a:t>The author was fluent in both Hebrew / Aramaic and Greek (As a publican from Palestine would be)</a:t>
            </a:r>
            <a:endParaRPr sz="3096">
              <a:solidFill>
                <a:srgbClr val="93741C"/>
              </a:solidFill>
            </a:endParaRPr>
          </a:p>
          <a:p>
            <a:pPr lvl="0" marL="382270" indent="-382270" defTabSz="502412">
              <a:spcBef>
                <a:spcPts val="3000"/>
              </a:spcBef>
              <a:buBlip>
                <a:blip r:embed="rId2"/>
              </a:buBlip>
              <a:defRPr sz="1800">
                <a:solidFill>
                  <a:srgbClr val="000000"/>
                </a:solidFill>
              </a:defRPr>
            </a:pPr>
            <a:r>
              <a:rPr sz="3096">
                <a:solidFill>
                  <a:srgbClr val="93741C"/>
                </a:solidFill>
              </a:rPr>
              <a:t>This Gospel often refers to matters of currency and business transactions, as a publican would notice.</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 name="Shape 49"/>
          <p:cNvSpPr/>
          <p:nvPr>
            <p:ph type="title"/>
          </p:nvPr>
        </p:nvSpPr>
        <p:spPr>
          <a:prstGeom prst="rect">
            <a:avLst/>
          </a:prstGeom>
        </p:spPr>
        <p:txBody>
          <a:bodyPr/>
          <a:lstStyle/>
          <a:p>
            <a:pPr lvl="0">
              <a:defRPr spc="0" sz="1800">
                <a:solidFill>
                  <a:srgbClr val="000000"/>
                </a:solidFill>
              </a:defRPr>
            </a:pPr>
            <a:r>
              <a:rPr spc="70" sz="7000">
                <a:solidFill>
                  <a:srgbClr val="6E603B"/>
                </a:solidFill>
              </a:rPr>
              <a:t>What we know about Matthew</a:t>
            </a:r>
          </a:p>
        </p:txBody>
      </p:sp>
      <p:sp>
        <p:nvSpPr>
          <p:cNvPr id="50" name="Shape 50"/>
          <p:cNvSpPr/>
          <p:nvPr>
            <p:ph type="body" idx="1"/>
          </p:nvPr>
        </p:nvSpPr>
        <p:spPr>
          <a:prstGeom prst="rect">
            <a:avLst/>
          </a:prstGeom>
        </p:spPr>
        <p:txBody>
          <a:bodyPr/>
          <a:lstStyle/>
          <a:p>
            <a:pPr lvl="0">
              <a:buBlip>
                <a:blip r:embed="rId2"/>
              </a:buBlip>
              <a:defRPr sz="1800">
                <a:solidFill>
                  <a:srgbClr val="000000"/>
                </a:solidFill>
              </a:defRPr>
            </a:pPr>
            <a:r>
              <a:rPr sz="3600">
                <a:solidFill>
                  <a:srgbClr val="93741C"/>
                </a:solidFill>
              </a:rPr>
              <a:t>He was a Tax Collector</a:t>
            </a:r>
            <a:endParaRPr sz="3600">
              <a:solidFill>
                <a:srgbClr val="93741C"/>
              </a:solidFill>
            </a:endParaRPr>
          </a:p>
          <a:p>
            <a:pPr lvl="0">
              <a:buBlip>
                <a:blip r:embed="rId2"/>
              </a:buBlip>
              <a:defRPr sz="1800">
                <a:solidFill>
                  <a:srgbClr val="000000"/>
                </a:solidFill>
              </a:defRPr>
            </a:pPr>
            <a:r>
              <a:rPr sz="3600">
                <a:solidFill>
                  <a:srgbClr val="93741C"/>
                </a:solidFill>
              </a:rPr>
              <a:t>One of his first acts was to throw a party for Jesus to meet his friends</a:t>
            </a:r>
            <a:endParaRPr sz="3600">
              <a:solidFill>
                <a:srgbClr val="93741C"/>
              </a:solidFill>
            </a:endParaRPr>
          </a:p>
          <a:p>
            <a:pPr lvl="0">
              <a:buBlip>
                <a:blip r:embed="rId2"/>
              </a:buBlip>
              <a:defRPr sz="1800">
                <a:solidFill>
                  <a:srgbClr val="000000"/>
                </a:solidFill>
              </a:defRPr>
            </a:pPr>
            <a:r>
              <a:rPr sz="3600">
                <a:solidFill>
                  <a:srgbClr val="93741C"/>
                </a:solidFill>
              </a:rPr>
              <a:t>His reputation was such that he brought criticism and scandal to Jesus</a:t>
            </a:r>
            <a:endParaRPr sz="3600">
              <a:solidFill>
                <a:srgbClr val="93741C"/>
              </a:solidFill>
            </a:endParaRPr>
          </a:p>
          <a:p>
            <a:pPr lvl="0">
              <a:buBlip>
                <a:blip r:embed="rId2"/>
              </a:buBlip>
              <a:defRPr sz="1800">
                <a:solidFill>
                  <a:srgbClr val="000000"/>
                </a:solidFill>
              </a:defRPr>
            </a:pPr>
            <a:r>
              <a:rPr sz="3600">
                <a:solidFill>
                  <a:srgbClr val="93741C"/>
                </a:solidFill>
              </a:rPr>
              <a:t>He was numbered among the innermost circle of Jesus' disciples - one of the Twelve Apostles</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2" name="Shape 52"/>
          <p:cNvSpPr/>
          <p:nvPr>
            <p:ph type="title"/>
          </p:nvPr>
        </p:nvSpPr>
        <p:spPr>
          <a:prstGeom prst="rect">
            <a:avLst/>
          </a:prstGeom>
        </p:spPr>
        <p:txBody>
          <a:bodyPr/>
          <a:lstStyle/>
          <a:p>
            <a:pPr lvl="0">
              <a:defRPr spc="0" sz="1800">
                <a:solidFill>
                  <a:srgbClr val="000000"/>
                </a:solidFill>
              </a:defRPr>
            </a:pPr>
            <a:r>
              <a:rPr spc="70" sz="7000">
                <a:solidFill>
                  <a:srgbClr val="6E603B"/>
                </a:solidFill>
              </a:rPr>
              <a:t>To whom was Matthew writing his Gospel?</a:t>
            </a:r>
          </a:p>
        </p:txBody>
      </p:sp>
      <p:sp>
        <p:nvSpPr>
          <p:cNvPr id="53" name="Shape 53"/>
          <p:cNvSpPr/>
          <p:nvPr>
            <p:ph type="body" idx="1"/>
          </p:nvPr>
        </p:nvSpPr>
        <p:spPr>
          <a:prstGeom prst="rect">
            <a:avLst/>
          </a:prstGeom>
        </p:spPr>
        <p:txBody>
          <a:bodyPr/>
          <a:lstStyle/>
          <a:p>
            <a:pPr lvl="0">
              <a:buBlip>
                <a:blip r:embed="rId2"/>
              </a:buBlip>
              <a:defRPr sz="1800">
                <a:solidFill>
                  <a:srgbClr val="000000"/>
                </a:solidFill>
              </a:defRPr>
            </a:pPr>
            <a:r>
              <a:rPr sz="3600">
                <a:solidFill>
                  <a:srgbClr val="93741C"/>
                </a:solidFill>
              </a:rPr>
              <a:t>First and foremost, this was intended for Hebrew converts.</a:t>
            </a:r>
            <a:endParaRPr sz="3600">
              <a:solidFill>
                <a:srgbClr val="93741C"/>
              </a:solidFill>
            </a:endParaRPr>
          </a:p>
          <a:p>
            <a:pPr lvl="0">
              <a:buBlip>
                <a:blip r:embed="rId2"/>
              </a:buBlip>
              <a:defRPr sz="1800">
                <a:solidFill>
                  <a:srgbClr val="000000"/>
                </a:solidFill>
              </a:defRPr>
            </a:pPr>
            <a:r>
              <a:rPr sz="3600">
                <a:solidFill>
                  <a:srgbClr val="93741C"/>
                </a:solidFill>
              </a:rPr>
              <a:t>It is structured to answer the specific questions Jews would have regarding their Messiah</a:t>
            </a:r>
            <a:endParaRPr sz="3600">
              <a:solidFill>
                <a:srgbClr val="93741C"/>
              </a:solidFill>
            </a:endParaRPr>
          </a:p>
          <a:p>
            <a:pPr lvl="0">
              <a:buBlip>
                <a:blip r:embed="rId2"/>
              </a:buBlip>
              <a:defRPr sz="1800">
                <a:solidFill>
                  <a:srgbClr val="000000"/>
                </a:solidFill>
              </a:defRPr>
            </a:pPr>
            <a:r>
              <a:rPr sz="3600">
                <a:solidFill>
                  <a:srgbClr val="93741C"/>
                </a:solidFill>
              </a:rPr>
              <a:t>Therefore, there are over two hundred references to the Jewish Old Testament and how Jesus fulfills those prophesies regarding the promised Messiah.</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 name="Shape 55"/>
          <p:cNvSpPr/>
          <p:nvPr>
            <p:ph type="title"/>
          </p:nvPr>
        </p:nvSpPr>
        <p:spPr>
          <a:prstGeom prst="rect">
            <a:avLst/>
          </a:prstGeom>
        </p:spPr>
        <p:txBody>
          <a:bodyPr/>
          <a:lstStyle/>
          <a:p>
            <a:pPr lvl="0">
              <a:defRPr spc="0" sz="1800">
                <a:solidFill>
                  <a:srgbClr val="000000"/>
                </a:solidFill>
              </a:defRPr>
            </a:pPr>
            <a:r>
              <a:rPr spc="70" sz="7000">
                <a:solidFill>
                  <a:srgbClr val="6E603B"/>
                </a:solidFill>
              </a:rPr>
              <a:t>To whom was Matthew writing his Gospel?</a:t>
            </a:r>
          </a:p>
        </p:txBody>
      </p:sp>
      <p:sp>
        <p:nvSpPr>
          <p:cNvPr id="56" name="Shape 56"/>
          <p:cNvSpPr/>
          <p:nvPr>
            <p:ph type="body" idx="1"/>
          </p:nvPr>
        </p:nvSpPr>
        <p:spPr>
          <a:prstGeom prst="rect">
            <a:avLst/>
          </a:prstGeom>
        </p:spPr>
        <p:txBody>
          <a:bodyPr/>
          <a:lstStyle/>
          <a:p>
            <a:pPr lvl="0" marL="373379" indent="-373379" defTabSz="490727">
              <a:spcBef>
                <a:spcPts val="3000"/>
              </a:spcBef>
              <a:buBlip>
                <a:blip r:embed="rId2"/>
              </a:buBlip>
              <a:defRPr sz="1800">
                <a:solidFill>
                  <a:srgbClr val="000000"/>
                </a:solidFill>
              </a:defRPr>
            </a:pPr>
            <a:r>
              <a:rPr sz="3024">
                <a:solidFill>
                  <a:srgbClr val="93741C"/>
                </a:solidFill>
              </a:rPr>
              <a:t>Interesting note: Matthew's Gospel is so "Jewish" in its tone and flavor that early tradition held that he wrote originally in Hebrew and translated into Greek. (Possibly true)</a:t>
            </a:r>
            <a:endParaRPr sz="3024">
              <a:solidFill>
                <a:srgbClr val="93741C"/>
              </a:solidFill>
            </a:endParaRPr>
          </a:p>
          <a:p>
            <a:pPr lvl="0" marL="373379" indent="-373379" defTabSz="490727">
              <a:spcBef>
                <a:spcPts val="3000"/>
              </a:spcBef>
              <a:buBlip>
                <a:blip r:embed="rId2"/>
              </a:buBlip>
              <a:defRPr sz="1800">
                <a:solidFill>
                  <a:srgbClr val="000000"/>
                </a:solidFill>
              </a:defRPr>
            </a:pPr>
            <a:r>
              <a:rPr sz="3024">
                <a:solidFill>
                  <a:srgbClr val="93741C"/>
                </a:solidFill>
              </a:rPr>
              <a:t>Also interesting: Because of the probable time of this Gospel's publication, Matthew most probably wrote this for the large Jewish community at Antioch in Syria, Where followers of Jesus were first called Christians, where Peter was the first bishop, and where all the Apostles spent a good deal of time. (See Acts of the Apostles)</a:t>
            </a:r>
          </a:p>
        </p:txBody>
      </p:sp>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8" name="Shape 58"/>
          <p:cNvSpPr/>
          <p:nvPr>
            <p:ph type="title"/>
          </p:nvPr>
        </p:nvSpPr>
        <p:spPr>
          <a:prstGeom prst="rect">
            <a:avLst/>
          </a:prstGeom>
        </p:spPr>
        <p:txBody>
          <a:bodyPr/>
          <a:lstStyle>
            <a:lvl1pPr defTabSz="543305">
              <a:defRPr spc="65" sz="6510"/>
            </a:lvl1pPr>
          </a:lstStyle>
          <a:p>
            <a:pPr lvl="0">
              <a:defRPr spc="0" sz="1800">
                <a:solidFill>
                  <a:srgbClr val="000000"/>
                </a:solidFill>
              </a:defRPr>
            </a:pPr>
            <a:r>
              <a:rPr spc="65" sz="6510">
                <a:solidFill>
                  <a:srgbClr val="6E603B"/>
                </a:solidFill>
              </a:rPr>
              <a:t>Authorship controversies you need to know about</a:t>
            </a:r>
          </a:p>
        </p:txBody>
      </p:sp>
      <p:sp>
        <p:nvSpPr>
          <p:cNvPr id="59" name="Shape 59"/>
          <p:cNvSpPr/>
          <p:nvPr>
            <p:ph type="body" idx="1"/>
          </p:nvPr>
        </p:nvSpPr>
        <p:spPr>
          <a:prstGeom prst="rect">
            <a:avLst/>
          </a:prstGeom>
        </p:spPr>
        <p:txBody>
          <a:bodyPr/>
          <a:lstStyle/>
          <a:p>
            <a:pPr lvl="0" marL="320040" indent="-320040" defTabSz="420624">
              <a:spcBef>
                <a:spcPts val="2500"/>
              </a:spcBef>
              <a:buBlip>
                <a:blip r:embed="rId2"/>
              </a:buBlip>
              <a:defRPr sz="1800">
                <a:solidFill>
                  <a:srgbClr val="000000"/>
                </a:solidFill>
              </a:defRPr>
            </a:pPr>
            <a:r>
              <a:rPr sz="2592">
                <a:solidFill>
                  <a:srgbClr val="93741C"/>
                </a:solidFill>
              </a:rPr>
              <a:t>Modern scholars generally reject Matthew as the author. The main reason for this rejection is based on shaky reasoning:</a:t>
            </a:r>
            <a:endParaRPr sz="2592">
              <a:solidFill>
                <a:srgbClr val="93741C"/>
              </a:solidFill>
            </a:endParaRPr>
          </a:p>
          <a:p>
            <a:pPr lvl="0" marL="320040" indent="-320040" defTabSz="420624">
              <a:spcBef>
                <a:spcPts val="2500"/>
              </a:spcBef>
              <a:buBlip>
                <a:blip r:embed="rId2"/>
              </a:buBlip>
              <a:defRPr sz="1800">
                <a:solidFill>
                  <a:srgbClr val="000000"/>
                </a:solidFill>
              </a:defRPr>
            </a:pPr>
            <a:r>
              <a:rPr sz="2592">
                <a:solidFill>
                  <a:srgbClr val="93741C"/>
                </a:solidFill>
              </a:rPr>
              <a:t>Contrary to historical perspectives, they believe Mark wrote first and the Matthew used Mark as a source for his writing. They then reason that no Apostle would use the writing of a non-Apostle as a source</a:t>
            </a:r>
            <a:endParaRPr sz="2592">
              <a:solidFill>
                <a:srgbClr val="93741C"/>
              </a:solidFill>
            </a:endParaRPr>
          </a:p>
          <a:p>
            <a:pPr lvl="0" marL="320040" indent="-320040" defTabSz="420624">
              <a:spcBef>
                <a:spcPts val="2500"/>
              </a:spcBef>
              <a:buBlip>
                <a:blip r:embed="rId2"/>
              </a:buBlip>
              <a:defRPr sz="1800">
                <a:solidFill>
                  <a:srgbClr val="000000"/>
                </a:solidFill>
              </a:defRPr>
            </a:pPr>
            <a:r>
              <a:rPr sz="2592">
                <a:solidFill>
                  <a:srgbClr val="93741C"/>
                </a:solidFill>
              </a:rPr>
              <a:t>The story of the humble egg: to eat or not to eat?</a:t>
            </a:r>
            <a:endParaRPr sz="2592">
              <a:solidFill>
                <a:srgbClr val="93741C"/>
              </a:solidFill>
            </a:endParaRPr>
          </a:p>
          <a:p>
            <a:pPr lvl="0" marL="320040" indent="-320040" defTabSz="420624">
              <a:spcBef>
                <a:spcPts val="2500"/>
              </a:spcBef>
              <a:buBlip>
                <a:blip r:embed="rId2"/>
              </a:buBlip>
              <a:defRPr sz="1800">
                <a:solidFill>
                  <a:srgbClr val="000000"/>
                </a:solidFill>
              </a:defRPr>
            </a:pPr>
            <a:r>
              <a:rPr sz="2592">
                <a:solidFill>
                  <a:srgbClr val="93741C"/>
                </a:solidFill>
              </a:rPr>
              <a:t>It has not been proved that Mark was written before Matthew. Peter is the source behind Mark. Mark could have been based on Matthew. </a:t>
            </a:r>
            <a:endParaRPr sz="2592">
              <a:solidFill>
                <a:srgbClr val="93741C"/>
              </a:solidFill>
            </a:endParaRPr>
          </a:p>
          <a:p>
            <a:pPr lvl="0" marL="320040" indent="-320040" defTabSz="420624">
              <a:spcBef>
                <a:spcPts val="2500"/>
              </a:spcBef>
              <a:buBlip>
                <a:blip r:embed="rId2"/>
              </a:buBlip>
              <a:defRPr sz="1800">
                <a:solidFill>
                  <a:srgbClr val="000000"/>
                </a:solidFill>
              </a:defRPr>
            </a:pPr>
            <a:r>
              <a:rPr sz="2592">
                <a:solidFill>
                  <a:srgbClr val="93741C"/>
                </a:solidFill>
              </a:rPr>
              <a:t>Important Life Lesson: Modern Scientist and Theologians earn their living by saying something new or controversial. </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1" name="Shape 61"/>
          <p:cNvSpPr/>
          <p:nvPr>
            <p:ph type="title"/>
          </p:nvPr>
        </p:nvSpPr>
        <p:spPr>
          <a:prstGeom prst="rect">
            <a:avLst/>
          </a:prstGeom>
        </p:spPr>
        <p:txBody>
          <a:bodyPr/>
          <a:lstStyle/>
          <a:p>
            <a:pPr lvl="0">
              <a:defRPr spc="0" sz="1800">
                <a:solidFill>
                  <a:srgbClr val="000000"/>
                </a:solidFill>
              </a:defRPr>
            </a:pPr>
            <a:r>
              <a:rPr spc="70" sz="7000">
                <a:solidFill>
                  <a:srgbClr val="6E603B"/>
                </a:solidFill>
              </a:rPr>
              <a:t>Internal Structures:</a:t>
            </a:r>
            <a:endParaRPr spc="70" sz="7000">
              <a:solidFill>
                <a:srgbClr val="6E603B"/>
              </a:solidFill>
            </a:endParaRPr>
          </a:p>
          <a:p>
            <a:pPr lvl="0">
              <a:defRPr spc="0" sz="1800">
                <a:solidFill>
                  <a:srgbClr val="000000"/>
                </a:solidFill>
              </a:defRPr>
            </a:pPr>
            <a:r>
              <a:rPr spc="70" sz="7000">
                <a:solidFill>
                  <a:srgbClr val="6E603B"/>
                </a:solidFill>
              </a:rPr>
              <a:t>The Outline</a:t>
            </a:r>
          </a:p>
        </p:txBody>
      </p:sp>
      <p:sp>
        <p:nvSpPr>
          <p:cNvPr id="62" name="Shape 62"/>
          <p:cNvSpPr/>
          <p:nvPr>
            <p:ph type="body" idx="1"/>
          </p:nvPr>
        </p:nvSpPr>
        <p:spPr>
          <a:prstGeom prst="rect">
            <a:avLst/>
          </a:prstGeom>
        </p:spPr>
        <p:txBody>
          <a:bodyPr/>
          <a:lstStyle/>
          <a:p>
            <a:pPr lvl="0" marL="377825" indent="-377825" defTabSz="496570">
              <a:spcBef>
                <a:spcPts val="3000"/>
              </a:spcBef>
              <a:buBlip>
                <a:blip r:embed="rId2"/>
              </a:buBlip>
              <a:defRPr sz="1800">
                <a:solidFill>
                  <a:srgbClr val="000000"/>
                </a:solidFill>
              </a:defRPr>
            </a:pPr>
            <a:r>
              <a:rPr sz="3060">
                <a:solidFill>
                  <a:srgbClr val="93741C"/>
                </a:solidFill>
              </a:rPr>
              <a:t>The Gospel begins and ends with a Prologue (the Infancy of Christ) and a conclusion (Passion Week - Resurrection). The main body of the work is divided into five "Books."</a:t>
            </a:r>
            <a:endParaRPr sz="3060">
              <a:solidFill>
                <a:srgbClr val="93741C"/>
              </a:solidFill>
            </a:endParaRPr>
          </a:p>
          <a:p>
            <a:pPr lvl="0" marL="377825" indent="-377825" defTabSz="496570">
              <a:spcBef>
                <a:spcPts val="3000"/>
              </a:spcBef>
              <a:buBlip>
                <a:blip r:embed="rId2"/>
              </a:buBlip>
              <a:defRPr sz="1800">
                <a:solidFill>
                  <a:srgbClr val="000000"/>
                </a:solidFill>
              </a:defRPr>
            </a:pPr>
            <a:r>
              <a:rPr sz="3060">
                <a:solidFill>
                  <a:srgbClr val="93741C"/>
                </a:solidFill>
              </a:rPr>
              <a:t>Each "Book" begins with a collection of the actions of Jesus and concludes with a section of the teaching of Jesus. (Narrative and Discourse) Matthew records more of the teaching or sayings of Jesus than any other Gospel.</a:t>
            </a:r>
            <a:endParaRPr sz="3060">
              <a:solidFill>
                <a:srgbClr val="93741C"/>
              </a:solidFill>
            </a:endParaRPr>
          </a:p>
          <a:p>
            <a:pPr lvl="0" marL="377825" indent="-377825" defTabSz="496570">
              <a:spcBef>
                <a:spcPts val="3000"/>
              </a:spcBef>
              <a:buBlip>
                <a:blip r:embed="rId2"/>
              </a:buBlip>
              <a:defRPr sz="1800">
                <a:solidFill>
                  <a:srgbClr val="000000"/>
                </a:solidFill>
              </a:defRPr>
            </a:pPr>
            <a:r>
              <a:rPr sz="3060">
                <a:solidFill>
                  <a:srgbClr val="93741C"/>
                </a:solidFill>
              </a:rPr>
              <a:t>Matthew ends each "Book with the saying, "When Jesus had finished these sayings...", underscoring the intentionality of this internal structure.</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4" name="Shape 64"/>
          <p:cNvSpPr/>
          <p:nvPr>
            <p:ph type="title"/>
          </p:nvPr>
        </p:nvSpPr>
        <p:spPr>
          <a:prstGeom prst="rect">
            <a:avLst/>
          </a:prstGeom>
        </p:spPr>
        <p:txBody>
          <a:bodyPr/>
          <a:lstStyle/>
          <a:p>
            <a:pPr lvl="0">
              <a:defRPr spc="0" sz="1800">
                <a:solidFill>
                  <a:srgbClr val="000000"/>
                </a:solidFill>
              </a:defRPr>
            </a:pPr>
            <a:r>
              <a:rPr spc="70" sz="7000">
                <a:solidFill>
                  <a:srgbClr val="6E603B"/>
                </a:solidFill>
              </a:rPr>
              <a:t>Internal Structures:</a:t>
            </a:r>
            <a:endParaRPr spc="70" sz="7000">
              <a:solidFill>
                <a:srgbClr val="6E603B"/>
              </a:solidFill>
            </a:endParaRPr>
          </a:p>
          <a:p>
            <a:pPr lvl="0">
              <a:defRPr spc="0" sz="1800">
                <a:solidFill>
                  <a:srgbClr val="000000"/>
                </a:solidFill>
              </a:defRPr>
            </a:pPr>
            <a:r>
              <a:rPr spc="70" sz="7000">
                <a:solidFill>
                  <a:srgbClr val="6E603B"/>
                </a:solidFill>
              </a:rPr>
              <a:t>The oultine</a:t>
            </a:r>
          </a:p>
        </p:txBody>
      </p:sp>
      <p:sp>
        <p:nvSpPr>
          <p:cNvPr id="65" name="Shape 65"/>
          <p:cNvSpPr/>
          <p:nvPr>
            <p:ph type="body" idx="1"/>
          </p:nvPr>
        </p:nvSpPr>
        <p:spPr>
          <a:prstGeom prst="rect">
            <a:avLst/>
          </a:prstGeom>
        </p:spPr>
        <p:txBody>
          <a:bodyPr/>
          <a:lstStyle/>
          <a:p>
            <a:pPr lvl="0">
              <a:buBlip>
                <a:blip r:embed="rId2"/>
              </a:buBlip>
              <a:defRPr sz="1800">
                <a:solidFill>
                  <a:srgbClr val="000000"/>
                </a:solidFill>
              </a:defRPr>
            </a:pPr>
            <a:r>
              <a:rPr sz="3600">
                <a:solidFill>
                  <a:srgbClr val="93741C"/>
                </a:solidFill>
              </a:rPr>
              <a:t>Many believe this is an intentional device intended to liken the life of Jesus to the Life of Moses.</a:t>
            </a:r>
            <a:endParaRPr sz="3600">
              <a:solidFill>
                <a:srgbClr val="93741C"/>
              </a:solidFill>
            </a:endParaRPr>
          </a:p>
          <a:p>
            <a:pPr lvl="0">
              <a:buBlip>
                <a:blip r:embed="rId2"/>
              </a:buBlip>
              <a:defRPr sz="1800">
                <a:solidFill>
                  <a:srgbClr val="000000"/>
                </a:solidFill>
              </a:defRPr>
            </a:pPr>
            <a:r>
              <a:rPr sz="3600">
                <a:solidFill>
                  <a:srgbClr val="93741C"/>
                </a:solidFill>
              </a:rPr>
              <a:t>Moses leaves five books (Penteteuch) for the establishment of Israel. Jesus leaves five books for the establishment of the Church. </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 name="Shape 67"/>
          <p:cNvSpPr/>
          <p:nvPr>
            <p:ph type="title"/>
          </p:nvPr>
        </p:nvSpPr>
        <p:spPr>
          <a:prstGeom prst="rect">
            <a:avLst/>
          </a:prstGeom>
        </p:spPr>
        <p:txBody>
          <a:bodyPr/>
          <a:lstStyle/>
          <a:p>
            <a:pPr lvl="0">
              <a:defRPr spc="0" sz="1800">
                <a:solidFill>
                  <a:srgbClr val="000000"/>
                </a:solidFill>
              </a:defRPr>
            </a:pPr>
            <a:r>
              <a:rPr spc="70" sz="7000">
                <a:solidFill>
                  <a:srgbClr val="6E603B"/>
                </a:solidFill>
              </a:rPr>
              <a:t>Internal Structures:</a:t>
            </a:r>
            <a:endParaRPr spc="70" sz="7000">
              <a:solidFill>
                <a:srgbClr val="6E603B"/>
              </a:solidFill>
            </a:endParaRPr>
          </a:p>
          <a:p>
            <a:pPr lvl="0">
              <a:defRPr spc="0" sz="1800">
                <a:solidFill>
                  <a:srgbClr val="000000"/>
                </a:solidFill>
              </a:defRPr>
            </a:pPr>
            <a:r>
              <a:rPr spc="70" sz="7000">
                <a:solidFill>
                  <a:srgbClr val="6E603B"/>
                </a:solidFill>
              </a:rPr>
              <a:t>Fulfillment</a:t>
            </a:r>
          </a:p>
        </p:txBody>
      </p:sp>
      <p:sp>
        <p:nvSpPr>
          <p:cNvPr id="68" name="Shape 68"/>
          <p:cNvSpPr/>
          <p:nvPr>
            <p:ph type="body" idx="1"/>
          </p:nvPr>
        </p:nvSpPr>
        <p:spPr>
          <a:prstGeom prst="rect">
            <a:avLst/>
          </a:prstGeom>
        </p:spPr>
        <p:txBody>
          <a:bodyPr/>
          <a:lstStyle/>
          <a:p>
            <a:pPr lvl="0" marL="386715" indent="-386715" defTabSz="508254">
              <a:spcBef>
                <a:spcPts val="3100"/>
              </a:spcBef>
              <a:buBlip>
                <a:blip r:embed="rId2"/>
              </a:buBlip>
              <a:defRPr sz="1800">
                <a:solidFill>
                  <a:srgbClr val="000000"/>
                </a:solidFill>
              </a:defRPr>
            </a:pPr>
            <a:r>
              <a:rPr sz="3132">
                <a:solidFill>
                  <a:srgbClr val="93741C"/>
                </a:solidFill>
              </a:rPr>
              <a:t>Matthew is especially concerned throughout his work to show how Jesus fulfills the Old Testament prophesies concerning Jesus.</a:t>
            </a:r>
            <a:endParaRPr sz="3132">
              <a:solidFill>
                <a:srgbClr val="93741C"/>
              </a:solidFill>
            </a:endParaRPr>
          </a:p>
          <a:p>
            <a:pPr lvl="0" marL="386715" indent="-386715" defTabSz="508254">
              <a:spcBef>
                <a:spcPts val="3100"/>
              </a:spcBef>
              <a:buBlip>
                <a:blip r:embed="rId2"/>
              </a:buBlip>
              <a:defRPr sz="1800">
                <a:solidFill>
                  <a:srgbClr val="000000"/>
                </a:solidFill>
              </a:defRPr>
            </a:pPr>
            <a:r>
              <a:rPr sz="3132">
                <a:solidFill>
                  <a:srgbClr val="93741C"/>
                </a:solidFill>
              </a:rPr>
              <a:t>He uses the statement, "as it was written" to mark many of these O.T. references so we don't miss his point.</a:t>
            </a:r>
            <a:endParaRPr sz="3132">
              <a:solidFill>
                <a:srgbClr val="93741C"/>
              </a:solidFill>
            </a:endParaRPr>
          </a:p>
          <a:p>
            <a:pPr lvl="0" marL="386715" indent="-386715" defTabSz="508254">
              <a:spcBef>
                <a:spcPts val="3100"/>
              </a:spcBef>
              <a:buBlip>
                <a:blip r:embed="rId2"/>
              </a:buBlip>
              <a:defRPr sz="1800">
                <a:solidFill>
                  <a:srgbClr val="000000"/>
                </a:solidFill>
              </a:defRPr>
            </a:pPr>
            <a:r>
              <a:rPr sz="3132">
                <a:solidFill>
                  <a:srgbClr val="93741C"/>
                </a:solidFill>
              </a:rPr>
              <a:t>He is especially interested in two Old Testament Prophesies. </a:t>
            </a:r>
            <a:br>
              <a:rPr sz="3132">
                <a:solidFill>
                  <a:srgbClr val="93741C"/>
                </a:solidFill>
              </a:rPr>
            </a:br>
            <a:r>
              <a:rPr sz="3132">
                <a:solidFill>
                  <a:srgbClr val="93741C"/>
                </a:solidFill>
              </a:rPr>
              <a:t>Daniel - the "son of man", promised royal deliverer</a:t>
            </a:r>
            <a:br>
              <a:rPr sz="3132">
                <a:solidFill>
                  <a:srgbClr val="93741C"/>
                </a:solidFill>
              </a:rPr>
            </a:br>
            <a:r>
              <a:rPr sz="3132">
                <a:solidFill>
                  <a:srgbClr val="93741C"/>
                </a:solidFill>
              </a:rPr>
              <a:t>Davidic - the "son of David", promised heir to the throne</a:t>
            </a:r>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70" name=""/>
          <p:cNvPicPr/>
          <p:nvPr/>
        </p:nvPicPr>
        <p:blipFill>
          <a:blip r:embed="rId2">
            <a:extLst/>
          </a:blip>
          <a:stretch>
            <a:fillRect/>
          </a:stretch>
        </p:blipFill>
        <p:spPr>
          <a:xfrm>
            <a:off x="7264398" y="2546349"/>
            <a:ext cx="4953002" cy="6426201"/>
          </a:xfrm>
          <a:prstGeom prst="rect">
            <a:avLst/>
          </a:prstGeom>
        </p:spPr>
      </p:pic>
      <p:sp>
        <p:nvSpPr>
          <p:cNvPr id="71" name="Shape 71"/>
          <p:cNvSpPr/>
          <p:nvPr>
            <p:ph type="title"/>
          </p:nvPr>
        </p:nvSpPr>
        <p:spPr>
          <a:prstGeom prst="rect">
            <a:avLst/>
          </a:prstGeom>
        </p:spPr>
        <p:txBody>
          <a:bodyPr/>
          <a:lstStyle/>
          <a:p>
            <a:pPr lvl="0">
              <a:defRPr spc="0" sz="1800">
                <a:solidFill>
                  <a:srgbClr val="000000"/>
                </a:solidFill>
              </a:defRPr>
            </a:pPr>
            <a:r>
              <a:rPr spc="70" sz="7000">
                <a:solidFill>
                  <a:srgbClr val="6E603B"/>
                </a:solidFill>
              </a:rPr>
              <a:t>Homework: Lesson 2</a:t>
            </a:r>
          </a:p>
        </p:txBody>
      </p:sp>
      <p:sp>
        <p:nvSpPr>
          <p:cNvPr id="72" name="Shape 72"/>
          <p:cNvSpPr/>
          <p:nvPr>
            <p:ph type="body" idx="1"/>
          </p:nvPr>
        </p:nvSpPr>
        <p:spPr>
          <a:xfrm>
            <a:off x="828124" y="2310842"/>
            <a:ext cx="6162636" cy="6897214"/>
          </a:xfrm>
          <a:prstGeom prst="rect">
            <a:avLst/>
          </a:prstGeom>
        </p:spPr>
        <p:txBody>
          <a:bodyPr/>
          <a:lstStyle/>
          <a:p>
            <a:pPr lvl="0" marL="361695" indent="-361695" defTabSz="519937">
              <a:spcBef>
                <a:spcPts val="2800"/>
              </a:spcBef>
              <a:buBlip>
                <a:blip r:embed="rId3"/>
              </a:buBlip>
              <a:defRPr sz="1800">
                <a:solidFill>
                  <a:srgbClr val="000000"/>
                </a:solidFill>
              </a:defRPr>
            </a:pPr>
            <a:r>
              <a:rPr sz="2848">
                <a:solidFill>
                  <a:srgbClr val="93741C"/>
                </a:solidFill>
              </a:rPr>
              <a:t>Read the Gospel According to Saint Matthew, chapters 1 &amp; 2</a:t>
            </a:r>
            <a:br>
              <a:rPr sz="2848">
                <a:solidFill>
                  <a:srgbClr val="93741C"/>
                </a:solidFill>
              </a:rPr>
            </a:br>
            <a:r>
              <a:rPr sz="2848">
                <a:solidFill>
                  <a:srgbClr val="93741C"/>
                </a:solidFill>
              </a:rPr>
              <a:t>pp. 17-21, including the notes.</a:t>
            </a:r>
            <a:endParaRPr sz="2848">
              <a:solidFill>
                <a:srgbClr val="93741C"/>
              </a:solidFill>
            </a:endParaRPr>
          </a:p>
          <a:p>
            <a:pPr lvl="0" marL="361695" indent="-361695" defTabSz="519937">
              <a:spcBef>
                <a:spcPts val="2800"/>
              </a:spcBef>
              <a:buBlip>
                <a:blip r:embed="rId3"/>
              </a:buBlip>
              <a:defRPr sz="1800">
                <a:solidFill>
                  <a:srgbClr val="000000"/>
                </a:solidFill>
              </a:defRPr>
            </a:pPr>
            <a:r>
              <a:rPr sz="2848">
                <a:solidFill>
                  <a:srgbClr val="93741C"/>
                </a:solidFill>
              </a:rPr>
              <a:t>As you read chapter 1 and the list of Jesus' ancestors, circle any names you recognize? Also, circle the names of women in the list.</a:t>
            </a:r>
            <a:endParaRPr sz="2848">
              <a:solidFill>
                <a:srgbClr val="93741C"/>
              </a:solidFill>
            </a:endParaRPr>
          </a:p>
          <a:p>
            <a:pPr lvl="0" marL="361695" indent="-361695" defTabSz="519937">
              <a:spcBef>
                <a:spcPts val="2800"/>
              </a:spcBef>
              <a:buBlip>
                <a:blip r:embed="rId3"/>
              </a:buBlip>
              <a:defRPr sz="1800">
                <a:solidFill>
                  <a:srgbClr val="000000"/>
                </a:solidFill>
              </a:defRPr>
            </a:pPr>
            <a:r>
              <a:rPr sz="2848">
                <a:solidFill>
                  <a:srgbClr val="93741C"/>
                </a:solidFill>
              </a:rPr>
              <a:t>Read the article "Is Matthew's Infancy Narrative Historical?" p. 20</a:t>
            </a:r>
            <a:endParaRPr sz="2848">
              <a:solidFill>
                <a:srgbClr val="93741C"/>
              </a:solidFill>
            </a:endParaRPr>
          </a:p>
          <a:p>
            <a:pPr lvl="0" marL="361695" indent="-361695" defTabSz="519937">
              <a:spcBef>
                <a:spcPts val="2800"/>
              </a:spcBef>
              <a:buBlip>
                <a:blip r:embed="rId3"/>
              </a:buBlip>
              <a:defRPr sz="1800">
                <a:solidFill>
                  <a:srgbClr val="000000"/>
                </a:solidFill>
              </a:defRPr>
            </a:pPr>
            <a:r>
              <a:rPr sz="2848">
                <a:solidFill>
                  <a:srgbClr val="93741C"/>
                </a:solidFill>
              </a:rPr>
              <a:t>Answer the questions for chapters 1 and 2 on page 73 in your booklet.</a:t>
            </a:r>
          </a:p>
        </p:txBody>
      </p:sp>
    </p:spTree>
  </p:cSld>
  <p:clrMapOvr>
    <a:masterClrMapping/>
  </p:clrMapOvr>
  <p:transition spd="med" advClick="1"/>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8AB65"/>
        </a:solid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82844E"/>
          </a:solidFill>
          <a:prstDash val="solid"/>
          <a:miter lim="400000"/>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1"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