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media/image2.jpeg" ContentType="image/jpeg"/>
  <Override PartName="/ppt/theme/theme2.xml" ContentType="application/vnd.openxmlformats-officedocument.theme+xml"/>
  <Override PartName="/ppt/media/image3.jpeg" ContentType="image/jpeg"/>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6E603B"/>
        </a:solidFill>
        <a:effectLst/>
        <a:uFillTx/>
        <a:latin typeface="Palatino"/>
        <a:ea typeface="Palatino"/>
        <a:cs typeface="Palatino"/>
        <a:sym typeface="Palatino"/>
      </a:defRPr>
    </a:lvl1pPr>
    <a:lvl2pPr marL="0" marR="0" indent="2286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6E603B"/>
        </a:solidFill>
        <a:effectLst/>
        <a:uFillTx/>
        <a:latin typeface="Palatino"/>
        <a:ea typeface="Palatino"/>
        <a:cs typeface="Palatino"/>
        <a:sym typeface="Palatino"/>
      </a:defRPr>
    </a:lvl2pPr>
    <a:lvl3pPr marL="0" marR="0" indent="4572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6E603B"/>
        </a:solidFill>
        <a:effectLst/>
        <a:uFillTx/>
        <a:latin typeface="Palatino"/>
        <a:ea typeface="Palatino"/>
        <a:cs typeface="Palatino"/>
        <a:sym typeface="Palatino"/>
      </a:defRPr>
    </a:lvl3pPr>
    <a:lvl4pPr marL="0" marR="0" indent="6858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6E603B"/>
        </a:solidFill>
        <a:effectLst/>
        <a:uFillTx/>
        <a:latin typeface="Palatino"/>
        <a:ea typeface="Palatino"/>
        <a:cs typeface="Palatino"/>
        <a:sym typeface="Palatino"/>
      </a:defRPr>
    </a:lvl4pPr>
    <a:lvl5pPr marL="0" marR="0" indent="9144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6E603B"/>
        </a:solidFill>
        <a:effectLst/>
        <a:uFillTx/>
        <a:latin typeface="Palatino"/>
        <a:ea typeface="Palatino"/>
        <a:cs typeface="Palatino"/>
        <a:sym typeface="Palatino"/>
      </a:defRPr>
    </a:lvl5pPr>
    <a:lvl6pPr marL="0" marR="0" indent="11430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6E603B"/>
        </a:solidFill>
        <a:effectLst/>
        <a:uFillTx/>
        <a:latin typeface="Palatino"/>
        <a:ea typeface="Palatino"/>
        <a:cs typeface="Palatino"/>
        <a:sym typeface="Palatino"/>
      </a:defRPr>
    </a:lvl6pPr>
    <a:lvl7pPr marL="0" marR="0" indent="13716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6E603B"/>
        </a:solidFill>
        <a:effectLst/>
        <a:uFillTx/>
        <a:latin typeface="Palatino"/>
        <a:ea typeface="Palatino"/>
        <a:cs typeface="Palatino"/>
        <a:sym typeface="Palatino"/>
      </a:defRPr>
    </a:lvl7pPr>
    <a:lvl8pPr marL="0" marR="0" indent="16002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6E603B"/>
        </a:solidFill>
        <a:effectLst/>
        <a:uFillTx/>
        <a:latin typeface="Palatino"/>
        <a:ea typeface="Palatino"/>
        <a:cs typeface="Palatino"/>
        <a:sym typeface="Palatino"/>
      </a:defRPr>
    </a:lvl8pPr>
    <a:lvl9pPr marL="0" marR="0" indent="18288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6E603B"/>
        </a:solidFill>
        <a:effectLst/>
        <a:uFillTx/>
        <a:latin typeface="Palatino"/>
        <a:ea typeface="Palatino"/>
        <a:cs typeface="Palatino"/>
        <a:sym typeface="Palatino"/>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Palatino"/>
          <a:ea typeface="Palatino"/>
          <a:cs typeface="Palatino"/>
        </a:font>
        <a:srgbClr val="93741C"/>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noFill/>
        </a:fill>
      </a:tcStyle>
    </a:wholeTbl>
    <a:band2H>
      <a:tcTxStyle b="def" i="def"/>
      <a:tcStyle>
        <a:tcBdr/>
        <a:fill>
          <a:solidFill>
            <a:srgbClr val="A8A861">
              <a:alpha val="27000"/>
            </a:srgbClr>
          </a:solidFill>
        </a:fill>
      </a:tcStyle>
    </a:band2H>
    <a:firstCol>
      <a:tcTxStyle b="off" i="off">
        <a:font>
          <a:latin typeface="Palatino"/>
          <a:ea typeface="Palatino"/>
          <a:cs typeface="Palatino"/>
        </a:font>
        <a:srgbClr val="FFFDEF"/>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solidFill>
            <a:srgbClr val="8F9541">
              <a:alpha val="75000"/>
            </a:srgbClr>
          </a:solidFill>
        </a:fill>
      </a:tcStyle>
    </a:firstCol>
    <a:lastRow>
      <a:tcTxStyle b="off" i="off">
        <a:font>
          <a:latin typeface="Palatino"/>
          <a:ea typeface="Palatino"/>
          <a:cs typeface="Palatino"/>
        </a:font>
        <a:srgbClr val="93741C"/>
      </a:tcTxStyle>
      <a:tcStyle>
        <a:tcBdr>
          <a:left>
            <a:ln w="12700" cap="flat">
              <a:solidFill>
                <a:srgbClr val="808251"/>
              </a:solidFill>
              <a:prstDash val="solid"/>
              <a:miter lim="400000"/>
            </a:ln>
          </a:left>
          <a:right>
            <a:ln w="12700" cap="flat">
              <a:solidFill>
                <a:srgbClr val="808251"/>
              </a:solidFill>
              <a:prstDash val="solid"/>
              <a:miter lim="400000"/>
            </a:ln>
          </a:right>
          <a:top>
            <a:ln w="254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noFill/>
        </a:fill>
      </a:tcStyle>
    </a:lastRow>
    <a:firstRow>
      <a:tcTxStyle b="off" i="off">
        <a:font>
          <a:latin typeface="Palatino"/>
          <a:ea typeface="Palatino"/>
          <a:cs typeface="Palatino"/>
        </a:font>
        <a:srgbClr val="FFFDEF"/>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solidFill>
            <a:srgbClr val="8F9541">
              <a:alpha val="75000"/>
            </a:srgbClr>
          </a:solidFill>
        </a:fill>
      </a:tcStyle>
    </a:firstRow>
  </a:tblStyle>
  <a:tblStyle styleId="{C7B018BB-80A7-4F77-B60F-C8B233D01FF8}" styleName="">
    <a:tblBg/>
    <a:wholeTbl>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solidFill>
                <a:srgbClr val="9B854B">
                  <a:alpha val="56000"/>
                </a:srgbClr>
              </a:solidFill>
              <a:prstDash val="solid"/>
              <a:miter lim="400000"/>
            </a:ln>
          </a:top>
          <a:bottom>
            <a:ln w="12700" cap="flat">
              <a:solidFill>
                <a:srgbClr val="9B854B">
                  <a:alpha val="56000"/>
                </a:srgbClr>
              </a:solidFill>
              <a:prstDash val="solid"/>
              <a:miter lim="400000"/>
            </a:ln>
          </a:bottom>
          <a:insideH>
            <a:ln w="12700" cap="flat">
              <a:solidFill>
                <a:srgbClr val="9B854B">
                  <a:alpha val="56000"/>
                </a:srgbClr>
              </a:solidFill>
              <a:prstDash val="solid"/>
              <a:miter lim="400000"/>
            </a:ln>
          </a:insideH>
          <a:insideV>
            <a:ln w="12700" cap="flat">
              <a:noFill/>
              <a:miter lim="400000"/>
            </a:ln>
          </a:insideV>
        </a:tcBdr>
        <a:fill>
          <a:noFill/>
        </a:fill>
      </a:tcStyle>
    </a:wholeTbl>
    <a:band2H>
      <a:tcTxStyle b="def" i="def"/>
      <a:tcStyle>
        <a:tcBdr/>
        <a:fill>
          <a:solidFill>
            <a:srgbClr val="CC9833">
              <a:alpha val="8000"/>
            </a:srgbClr>
          </a:solidFill>
        </a:fill>
      </a:tcStyle>
    </a:band2H>
    <a:firstCol>
      <a:tcTxStyle b="off" i="off">
        <a:font>
          <a:latin typeface="Palatino"/>
          <a:ea typeface="Palatino"/>
          <a:cs typeface="Palatino"/>
        </a:font>
        <a:srgbClr val="5D5449">
          <a:alpha val="91000"/>
        </a:srgbClr>
      </a:tcTxStyle>
      <a:tcStyle>
        <a:tcBdr>
          <a:left>
            <a:ln w="12700" cap="flat">
              <a:solidFill>
                <a:srgbClr val="9B854B">
                  <a:alpha val="56000"/>
                </a:srgbClr>
              </a:solidFill>
              <a:prstDash val="solid"/>
              <a:miter lim="400000"/>
            </a:ln>
          </a:left>
          <a:right>
            <a:ln w="12700" cap="flat">
              <a:noFill/>
              <a:miter lim="400000"/>
            </a:ln>
          </a:right>
          <a:top>
            <a:ln w="12700" cap="flat">
              <a:solidFill>
                <a:srgbClr val="9B854B">
                  <a:alpha val="56000"/>
                </a:srgbClr>
              </a:solidFill>
              <a:prstDash val="solid"/>
              <a:miter lim="400000"/>
            </a:ln>
          </a:top>
          <a:bottom>
            <a:ln w="12700" cap="flat">
              <a:solidFill>
                <a:srgbClr val="9B854B">
                  <a:alpha val="56000"/>
                </a:srgbClr>
              </a:solidFill>
              <a:prstDash val="solid"/>
              <a:miter lim="400000"/>
            </a:ln>
          </a:bottom>
          <a:insideH>
            <a:ln w="12700" cap="flat">
              <a:solidFill>
                <a:srgbClr val="9B854B">
                  <a:alpha val="56000"/>
                </a:srgbClr>
              </a:solidFill>
              <a:prstDash val="solid"/>
              <a:miter lim="400000"/>
            </a:ln>
          </a:insideH>
          <a:insideV>
            <a:ln w="12700" cap="flat">
              <a:noFill/>
              <a:miter lim="400000"/>
            </a:ln>
          </a:insideV>
        </a:tcBdr>
        <a:fill>
          <a:solidFill>
            <a:srgbClr val="C6BAA9">
              <a:alpha val="31000"/>
            </a:srgbClr>
          </a:solidFill>
        </a:fill>
      </a:tcStyle>
    </a:firstCol>
    <a:lastRow>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25400" cap="flat">
              <a:solidFill>
                <a:srgbClr val="9B854B">
                  <a:alpha val="56000"/>
                </a:srgbClr>
              </a:solidFill>
              <a:prstDash val="solid"/>
              <a:miter lim="400000"/>
            </a:ln>
          </a:top>
          <a:bottom>
            <a:ln w="12700" cap="flat">
              <a:solidFill>
                <a:srgbClr val="9B854B">
                  <a:alpha val="56000"/>
                </a:srgbClr>
              </a:solidFill>
              <a:prstDash val="solid"/>
              <a:miter lim="400000"/>
            </a:ln>
          </a:bottom>
          <a:insideH>
            <a:ln w="12700" cap="flat">
              <a:solidFill>
                <a:srgbClr val="9B854B">
                  <a:alpha val="56000"/>
                </a:srgbClr>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solidFill>
                <a:srgbClr val="9B854B">
                  <a:alpha val="10000"/>
                </a:srgbClr>
              </a:solidFill>
              <a:prstDash val="solid"/>
              <a:miter lim="400000"/>
            </a:ln>
          </a:top>
          <a:bottom>
            <a:ln w="12700" cap="flat">
              <a:solidFill>
                <a:srgbClr val="9B854B">
                  <a:alpha val="10000"/>
                </a:srgbClr>
              </a:solidFill>
              <a:prstDash val="solid"/>
              <a:miter lim="400000"/>
            </a:ln>
          </a:bottom>
          <a:insideH>
            <a:ln w="12700" cap="flat">
              <a:solidFill>
                <a:srgbClr val="9B854B">
                  <a:alpha val="10000"/>
                </a:srgbClr>
              </a:solidFill>
              <a:prstDash val="solid"/>
              <a:miter lim="400000"/>
            </a:ln>
          </a:insideH>
          <a:insideV>
            <a:ln w="12700" cap="flat">
              <a:noFill/>
              <a:miter lim="400000"/>
            </a:ln>
          </a:insideV>
        </a:tcBdr>
        <a:fill>
          <a:solidFill>
            <a:schemeClr val="accent1">
              <a:hueOff val="-522454"/>
              <a:satOff val="1153"/>
              <a:lumOff val="13444"/>
            </a:schemeClr>
          </a:solidFill>
        </a:fill>
      </a:tcStyle>
    </a:firstRow>
  </a:tblStyle>
  <a:tblStyle styleId="{EEE7283C-3CF3-47DC-8721-378D4A62B228}" styleName="">
    <a:tblBg/>
    <a:wholeTbl>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wholeTbl>
    <a:band2H>
      <a:tcTxStyle b="def" i="def"/>
      <a:tcStyle>
        <a:tcBdr/>
        <a:fill>
          <a:blipFill rotWithShape="1">
            <a:blip r:embed="rId1"/>
            <a:srcRect l="0" t="0" r="0" b="0"/>
            <a:tile tx="0" ty="0" sx="100000" sy="100000" flip="none" algn="tl"/>
          </a:blipFill>
        </a:fill>
      </a:tcStyle>
    </a:band2H>
    <a:firstCol>
      <a:tcTxStyle b="off" i="off">
        <a:font>
          <a:latin typeface="Palatino"/>
          <a:ea typeface="Palatino"/>
          <a:cs typeface="Palatino"/>
        </a:font>
        <a:srgbClr val="FFFDEF"/>
      </a:tcTxStyle>
      <a:tcStyle>
        <a:tcBdr>
          <a:left>
            <a:ln w="12700" cap="flat">
              <a:solidFill>
                <a:srgbClr val="FFFDEF"/>
              </a:solidFill>
              <a:prstDash val="solid"/>
              <a:miter lim="400000"/>
            </a:ln>
          </a:left>
          <a:right>
            <a:ln w="12700" cap="flat">
              <a:solidFill>
                <a:srgbClr val="FFFDEF"/>
              </a:solidFill>
              <a:prstDash val="solid"/>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solidFill>
                <a:srgbClr val="FFFDEF"/>
              </a:solidFill>
              <a:prstDash val="solid"/>
              <a:miter lim="400000"/>
            </a:ln>
          </a:insideV>
        </a:tcBdr>
        <a:fill>
          <a:noFill/>
        </a:fill>
      </a:tcStyle>
    </a:firstCol>
    <a:la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firstRow>
  </a:tblStyle>
  <a:tblStyle styleId="{CF821DB8-F4EB-4A41-A1BA-3FCAFE7338EE}" styleName="">
    <a:tblBg/>
    <a:wholeTbl>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solidFill>
                <a:srgbClr val="653B32">
                  <a:alpha val="51000"/>
                </a:srgbClr>
              </a:solidFill>
              <a:custDash>
                <a:ds d="200000" sp="200000"/>
              </a:custDash>
              <a:miter lim="400000"/>
            </a:ln>
          </a:top>
          <a:bottom>
            <a:ln w="12700" cap="flat">
              <a:solidFill>
                <a:srgbClr val="653B32">
                  <a:alpha val="51000"/>
                </a:srgbClr>
              </a:solidFill>
              <a:custDash>
                <a:ds d="200000" sp="200000"/>
              </a:custDash>
              <a:miter lim="400000"/>
            </a:ln>
          </a:bottom>
          <a:insideH>
            <a:ln w="12700" cap="flat">
              <a:solidFill>
                <a:srgbClr val="653B32">
                  <a:alpha val="51000"/>
                </a:srgbClr>
              </a:solidFill>
              <a:custDash>
                <a:ds d="200000" sp="200000"/>
              </a:custDash>
              <a:miter lim="400000"/>
            </a:ln>
          </a:insideH>
          <a:insideV>
            <a:ln w="12700" cap="flat">
              <a:noFill/>
              <a:miter lim="400000"/>
            </a:ln>
          </a:insideV>
        </a:tcBdr>
        <a:fill>
          <a:noFill/>
        </a:fill>
      </a:tcStyle>
    </a:wholeTbl>
    <a:band2H>
      <a:tcTxStyle b="def" i="def"/>
      <a:tcStyle>
        <a:tcBdr/>
        <a:fill>
          <a:solidFill>
            <a:srgbClr val="D1C6B8">
              <a:alpha val="31000"/>
            </a:srgbClr>
          </a:solidFill>
        </a:fill>
      </a:tcStyle>
    </a:band2H>
    <a:firstCol>
      <a:tcTxStyle b="off" i="off">
        <a:font>
          <a:latin typeface="Palatino"/>
          <a:ea typeface="Palatino"/>
          <a:cs typeface="Palatino"/>
        </a:font>
        <a:srgbClr val="5D5449">
          <a:alpha val="91000"/>
        </a:srgbClr>
      </a:tcTxStyle>
      <a:tcStyle>
        <a:tcBdr>
          <a:left>
            <a:ln w="12700" cap="flat">
              <a:solidFill>
                <a:srgbClr val="653B32">
                  <a:alpha val="51000"/>
                </a:srgbClr>
              </a:solidFill>
              <a:prstDash val="solid"/>
              <a:miter lim="400000"/>
            </a:ln>
          </a:left>
          <a:right>
            <a:ln w="12700" cap="flat">
              <a:solidFill>
                <a:srgbClr val="653B32">
                  <a:alpha val="51000"/>
                </a:srgbClr>
              </a:solidFill>
              <a:prstDash val="solid"/>
              <a:miter lim="400000"/>
            </a:ln>
          </a:right>
          <a:top>
            <a:ln w="12700" cap="flat">
              <a:solidFill>
                <a:srgbClr val="653B32">
                  <a:alpha val="51000"/>
                </a:srgbClr>
              </a:solidFill>
              <a:custDash>
                <a:ds d="200000" sp="200000"/>
              </a:custDash>
              <a:miter lim="400000"/>
            </a:ln>
          </a:top>
          <a:bottom>
            <a:ln w="12700" cap="flat">
              <a:solidFill>
                <a:srgbClr val="653B32">
                  <a:alpha val="51000"/>
                </a:srgbClr>
              </a:solidFill>
              <a:custDash>
                <a:ds d="200000" sp="200000"/>
              </a:custDash>
              <a:miter lim="400000"/>
            </a:ln>
          </a:bottom>
          <a:insideH>
            <a:ln w="12700" cap="flat">
              <a:solidFill>
                <a:srgbClr val="653B32">
                  <a:alpha val="51000"/>
                </a:srgbClr>
              </a:solidFill>
              <a:custDash>
                <a:ds d="200000" sp="200000"/>
              </a:custDash>
              <a:miter lim="400000"/>
            </a:ln>
          </a:insideH>
          <a:insideV>
            <a:ln w="12700" cap="flat">
              <a:solidFill>
                <a:srgbClr val="653B32">
                  <a:alpha val="51000"/>
                </a:srgbClr>
              </a:solidFill>
              <a:prstDash val="solid"/>
              <a:miter lim="400000"/>
            </a:ln>
          </a:insideV>
        </a:tcBdr>
        <a:fill>
          <a:noFill/>
        </a:fill>
      </a:tcStyle>
    </a:firstCol>
    <a:la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653B32">
                  <a:alpha val="51000"/>
                </a:srgbClr>
              </a:solidFill>
              <a:prstDash val="solid"/>
              <a:miter lim="400000"/>
            </a:ln>
          </a:top>
          <a:bottom>
            <a:ln w="12700" cap="flat">
              <a:solidFill>
                <a:srgbClr val="653B32">
                  <a:alpha val="51000"/>
                </a:srgbClr>
              </a:solidFill>
              <a:prstDash val="solid"/>
              <a:miter lim="400000"/>
            </a:ln>
          </a:bottom>
          <a:insideH>
            <a:ln w="12700" cap="flat">
              <a:solidFill>
                <a:srgbClr val="653B32">
                  <a:alpha val="51000"/>
                </a:srgbClr>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653B32">
                  <a:alpha val="51000"/>
                </a:srgbClr>
              </a:solidFill>
              <a:prstDash val="solid"/>
              <a:miter lim="400000"/>
            </a:ln>
          </a:top>
          <a:bottom>
            <a:ln w="12700" cap="flat">
              <a:solidFill>
                <a:srgbClr val="653B32">
                  <a:alpha val="51000"/>
                </a:srgbClr>
              </a:solidFill>
              <a:prstDash val="solid"/>
              <a:miter lim="400000"/>
            </a:ln>
          </a:bottom>
          <a:insideH>
            <a:ln w="12700" cap="flat">
              <a:solidFill>
                <a:srgbClr val="653B32">
                  <a:alpha val="51000"/>
                </a:srgbClr>
              </a:solidFill>
              <a:prstDash val="solid"/>
              <a:miter lim="400000"/>
            </a:ln>
          </a:insideH>
          <a:insideV>
            <a:ln w="12700" cap="flat">
              <a:noFill/>
              <a:miter lim="400000"/>
            </a:ln>
          </a:insideV>
        </a:tcBdr>
        <a:fill>
          <a:noFill/>
        </a:fill>
      </a:tcStyle>
    </a:firstRow>
  </a:tblStyle>
  <a:tblStyle styleId="{33BA23B1-9221-436E-865A-0063620EA4FD}" styleName="">
    <a:tblBg/>
    <a:wholeTbl>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C6BAA9">
              <a:alpha val="31000"/>
            </a:srgbClr>
          </a:solidFill>
        </a:fill>
      </a:tcStyle>
    </a:wholeTbl>
    <a:band2H>
      <a:tcTxStyle b="def" i="def"/>
      <a:tcStyle>
        <a:tcBdr/>
        <a:fill>
          <a:solidFill>
            <a:srgbClr val="C6BAA9">
              <a:alpha val="31000"/>
            </a:srgbClr>
          </a:solidFill>
        </a:fill>
      </a:tcStyle>
    </a:band2H>
    <a:firstCol>
      <a:tcTxStyle b="off" i="off">
        <a:font>
          <a:latin typeface="Palatino"/>
          <a:ea typeface="Palatino"/>
          <a:cs typeface="Palatino"/>
        </a:font>
        <a:srgbClr val="5D5449">
          <a:alpha val="91000"/>
        </a:srgbClr>
      </a:tcTxStyle>
      <a:tcStyle>
        <a:tcBdr>
          <a:left>
            <a:ln w="0" cap="flat">
              <a:noFill/>
              <a:miter lim="400000"/>
            </a:ln>
          </a:left>
          <a:right>
            <a:ln w="12700" cap="flat">
              <a:solidFill>
                <a:srgbClr val="797B80">
                  <a:alpha val="80000"/>
                </a:srgbClr>
              </a:solidFill>
              <a:prstDash val="solid"/>
              <a:miter lim="400000"/>
            </a:ln>
          </a:right>
          <a:top>
            <a:ln w="12700" cap="flat">
              <a:noFill/>
              <a:miter lim="400000"/>
            </a:ln>
          </a:top>
          <a:bottom>
            <a:ln w="12700" cap="flat">
              <a:noFill/>
              <a:miter lim="400000"/>
            </a:ln>
          </a:bottom>
          <a:insideH>
            <a:ln w="12700" cap="flat">
              <a:noFill/>
              <a:miter lim="400000"/>
            </a:ln>
          </a:insideH>
          <a:insideV>
            <a:ln w="12700" cap="flat">
              <a:solidFill>
                <a:srgbClr val="797C80">
                  <a:alpha val="80000"/>
                </a:srgbClr>
              </a:solidFill>
              <a:prstDash val="solid"/>
              <a:miter lim="400000"/>
            </a:ln>
          </a:insideV>
        </a:tcBdr>
        <a:fill>
          <a:solidFill>
            <a:srgbClr val="C6BAA9">
              <a:alpha val="31000"/>
            </a:srgbClr>
          </a:solidFill>
        </a:fill>
      </a:tcStyle>
    </a:firstCol>
    <a:la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797B80">
                  <a:alpha val="80000"/>
                </a:srgbClr>
              </a:solidFill>
              <a:prstDash val="solid"/>
              <a:miter lim="400000"/>
            </a:ln>
          </a:top>
          <a:bottom>
            <a:ln w="0" cap="flat">
              <a:noFill/>
              <a:miter lim="400000"/>
            </a:ln>
          </a:bottom>
          <a:insideH>
            <a:ln w="12700" cap="flat">
              <a:solidFill>
                <a:srgbClr val="797B80">
                  <a:alpha val="80000"/>
                </a:srgbClr>
              </a:solidFill>
              <a:prstDash val="solid"/>
              <a:miter lim="400000"/>
            </a:ln>
          </a:insideH>
          <a:insideV>
            <a:ln w="12700" cap="flat">
              <a:noFill/>
              <a:miter lim="400000"/>
            </a:ln>
          </a:insideV>
        </a:tcBdr>
        <a:fill>
          <a:solidFill>
            <a:srgbClr val="51504B">
              <a:alpha val="80000"/>
            </a:srgbClr>
          </a:solidFill>
        </a:fill>
      </a:tcStyle>
    </a:lastRow>
    <a:fir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0" cap="flat">
              <a:noFill/>
              <a:miter lim="400000"/>
            </a:ln>
          </a:top>
          <a:bottom>
            <a:ln w="12700" cap="flat">
              <a:solidFill>
                <a:srgbClr val="797B80">
                  <a:alpha val="80000"/>
                </a:srgbClr>
              </a:solidFill>
              <a:prstDash val="solid"/>
              <a:miter lim="400000"/>
            </a:ln>
          </a:bottom>
          <a:insideH>
            <a:ln w="12700" cap="flat">
              <a:solidFill>
                <a:srgbClr val="797B80">
                  <a:alpha val="80000"/>
                </a:srgbClr>
              </a:solidFill>
              <a:prstDash val="solid"/>
              <a:miter lim="400000"/>
            </a:ln>
          </a:insideH>
          <a:insideV>
            <a:ln w="12700" cap="flat">
              <a:noFill/>
              <a:miter lim="400000"/>
            </a:ln>
          </a:insideV>
        </a:tcBdr>
        <a:fill>
          <a:solidFill>
            <a:srgbClr val="51504B">
              <a:alpha val="80000"/>
            </a:srgbClr>
          </a:solidFill>
        </a:fill>
      </a:tcStyle>
    </a:firstRow>
  </a:tblStyle>
  <a:tblStyle styleId="{2708684C-4D16-4618-839F-0558EEFCDFE6}" styleName="">
    <a:tblBg/>
    <a:wholeTbl>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solidFill>
                <a:srgbClr val="5C5A52"/>
              </a:solidFill>
              <a:custDash>
                <a:ds d="200000" sp="200000"/>
              </a:custDash>
              <a:miter lim="400000"/>
            </a:ln>
          </a:top>
          <a:bottom>
            <a:ln w="12700" cap="flat">
              <a:solidFill>
                <a:srgbClr val="5C5A52"/>
              </a:solidFill>
              <a:custDash>
                <a:ds d="200000" sp="200000"/>
              </a:custDash>
              <a:miter lim="400000"/>
            </a:ln>
          </a:bottom>
          <a:insideH>
            <a:ln w="12700" cap="flat">
              <a:solidFill>
                <a:srgbClr val="5C5A52"/>
              </a:solidFill>
              <a:custDash>
                <a:ds d="200000" sp="200000"/>
              </a:custDash>
              <a:miter lim="400000"/>
            </a:ln>
          </a:insideH>
          <a:insideV>
            <a:ln w="12700" cap="flat">
              <a:noFill/>
              <a:miter lim="400000"/>
            </a:ln>
          </a:insideV>
        </a:tcBdr>
        <a:fill>
          <a:noFill/>
        </a:fill>
      </a:tcStyle>
    </a:wholeTbl>
    <a:band2H>
      <a:tcTxStyle b="def" i="def"/>
      <a:tcStyle>
        <a:tcBdr/>
        <a:fill>
          <a:solidFill>
            <a:srgbClr val="EDEEEE"/>
          </a:solidFill>
        </a:fill>
      </a:tcStyle>
    </a:band2H>
    <a:firstCol>
      <a:tcTxStyle b="off" i="off">
        <a:font>
          <a:latin typeface="Palatino"/>
          <a:ea typeface="Palatino"/>
          <a:cs typeface="Palatino"/>
        </a:font>
        <a:srgbClr val="5D5449">
          <a:alpha val="91000"/>
        </a:srgbClr>
      </a:tcTxStyle>
      <a:tcStyle>
        <a:tcBdr>
          <a:left>
            <a:ln w="0" cap="flat">
              <a:noFill/>
              <a:miter lim="400000"/>
            </a:ln>
          </a:left>
          <a:right>
            <a:ln w="12700" cap="flat">
              <a:solidFill>
                <a:srgbClr val="5C5A52"/>
              </a:solidFill>
              <a:prstDash val="solid"/>
              <a:miter lim="400000"/>
            </a:ln>
          </a:right>
          <a:top>
            <a:ln w="12700" cap="flat">
              <a:solidFill>
                <a:srgbClr val="5C5A52"/>
              </a:solidFill>
              <a:custDash>
                <a:ds d="200000" sp="200000"/>
              </a:custDash>
              <a:miter lim="400000"/>
            </a:ln>
          </a:top>
          <a:bottom>
            <a:ln w="12700" cap="flat">
              <a:solidFill>
                <a:srgbClr val="5C5A52"/>
              </a:solidFill>
              <a:custDash>
                <a:ds d="200000" sp="200000"/>
              </a:custDash>
              <a:miter lim="400000"/>
            </a:ln>
          </a:bottom>
          <a:insideH>
            <a:ln w="12700" cap="flat">
              <a:solidFill>
                <a:srgbClr val="5C5A52"/>
              </a:solidFill>
              <a:custDash>
                <a:ds d="200000" sp="200000"/>
              </a:custDash>
              <a:miter lim="400000"/>
            </a:ln>
          </a:insideH>
          <a:insideV>
            <a:ln w="12700" cap="flat">
              <a:solidFill>
                <a:srgbClr val="5C5A52"/>
              </a:solidFill>
              <a:custDash>
                <a:ds d="200000" sp="200000"/>
              </a:custDash>
              <a:miter lim="400000"/>
            </a:ln>
          </a:insideV>
        </a:tcBdr>
        <a:fill>
          <a:noFill/>
        </a:fill>
      </a:tcStyle>
    </a:firstCol>
    <a:lastRow>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solidFill>
                <a:srgbClr val="5C5A52"/>
              </a:solidFill>
              <a:prstDash val="solid"/>
              <a:miter lim="400000"/>
            </a:ln>
          </a:top>
          <a:bottom>
            <a:ln w="0" cap="flat">
              <a:noFill/>
              <a:miter lim="400000"/>
            </a:ln>
          </a:bottom>
          <a:insideH>
            <a:ln w="12700" cap="flat">
              <a:solidFill>
                <a:srgbClr val="5C5A52"/>
              </a:solidFill>
              <a:custDash>
                <a:ds d="200000" sp="200000"/>
              </a:custDash>
              <a:miter lim="400000"/>
            </a:ln>
          </a:insideH>
          <a:insideV>
            <a:ln w="12700" cap="flat">
              <a:noFill/>
              <a:miter lim="400000"/>
            </a:ln>
          </a:insideV>
        </a:tcBdr>
        <a:fill>
          <a:noFill/>
        </a:fill>
      </a:tcStyle>
    </a:lastRow>
    <a:firstRow>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0" cap="flat">
              <a:noFill/>
              <a:miter lim="400000"/>
            </a:ln>
          </a:top>
          <a:bottom>
            <a:ln w="12700" cap="flat">
              <a:solidFill>
                <a:srgbClr val="5C5A52"/>
              </a:solidFill>
              <a:prstDash val="solid"/>
              <a:miter lim="400000"/>
            </a:ln>
          </a:bottom>
          <a:insideH>
            <a:ln w="12700" cap="flat">
              <a:solidFill>
                <a:srgbClr val="5C5A52"/>
              </a:solidFill>
              <a:custDash>
                <a:ds d="200000" sp="200000"/>
              </a:custDash>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s>

</file>

<file path=ppt/_rels/tableStyles.xml.rels><?xml version="1.0" encoding="UTF-8" standalone="yes"?><Relationships xmlns="http://schemas.openxmlformats.org/package/2006/relationships"><Relationship Id="rId1" Type="http://schemas.openxmlformats.org/officeDocument/2006/relationships/image" Target="media/image2.png"/></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le &amp; Sub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 name="Shape 11"/>
          <p:cNvSpPr/>
          <p:nvPr>
            <p:ph type="title"/>
          </p:nvPr>
        </p:nvSpPr>
        <p:spPr>
          <a:xfrm>
            <a:off x="1270000" y="2540000"/>
            <a:ext cx="10464800" cy="2603500"/>
          </a:xfrm>
          <a:prstGeom prst="rect">
            <a:avLst/>
          </a:prstGeom>
        </p:spPr>
        <p:txBody>
          <a:bodyPr anchor="b"/>
          <a:lstStyle>
            <a:lvl1pPr>
              <a:lnSpc>
                <a:spcPct val="80000"/>
              </a:lnSpc>
              <a:defRPr>
                <a:solidFill>
                  <a:srgbClr val="3E382B"/>
                </a:solidFill>
                <a:effectLst>
                  <a:outerShdw sx="100000" sy="100000" kx="0" ky="0" algn="b" rotWithShape="0" blurRad="38100" dist="12700" dir="5400000">
                    <a:srgbClr val="E0DEC7">
                      <a:alpha val="80000"/>
                    </a:srgbClr>
                  </a:outerShdw>
                </a:effectLst>
              </a:defRPr>
            </a:lvl1pPr>
          </a:lstStyle>
          <a:p>
            <a:pPr/>
            <a:r>
              <a:t>Title Text</a:t>
            </a:r>
          </a:p>
        </p:txBody>
      </p:sp>
      <p:sp>
        <p:nvSpPr>
          <p:cNvPr id="12" name="Shape 12"/>
          <p:cNvSpPr/>
          <p:nvPr>
            <p:ph type="body" sz="quarter" idx="1"/>
          </p:nvPr>
        </p:nvSpPr>
        <p:spPr>
          <a:xfrm>
            <a:off x="1270000" y="5130800"/>
            <a:ext cx="10464800" cy="1270000"/>
          </a:xfrm>
          <a:prstGeom prst="rect">
            <a:avLst/>
          </a:prstGeom>
        </p:spPr>
        <p:txBody>
          <a:bodyPr anchor="t"/>
          <a:lstStyle>
            <a:lvl1pPr marL="0" indent="0" algn="ctr">
              <a:spcBef>
                <a:spcPts val="600"/>
              </a:spcBef>
              <a:buSz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vl2pPr marL="0" indent="228600" algn="ctr">
              <a:spcBef>
                <a:spcPts val="600"/>
              </a:spcBef>
              <a:buSz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2pPr>
            <a:lvl3pPr marL="0" indent="457200" algn="ctr">
              <a:spcBef>
                <a:spcPts val="600"/>
              </a:spcBef>
              <a:buSz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3pPr>
            <a:lvl4pPr marL="0" indent="685800" algn="ctr">
              <a:spcBef>
                <a:spcPts val="600"/>
              </a:spcBef>
              <a:buSz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4pPr>
            <a:lvl5pPr marL="0" indent="914400" algn="ctr">
              <a:spcBef>
                <a:spcPts val="600"/>
              </a:spcBef>
              <a:buSz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5pPr>
          </a:lstStyle>
          <a:p>
            <a:pPr/>
            <a:r>
              <a:t>Body Level One</a:t>
            </a:r>
          </a:p>
          <a:p>
            <a:pPr lvl="1"/>
            <a:r>
              <a:t>Body Level Two</a:t>
            </a:r>
          </a:p>
          <a:p>
            <a:pPr lvl="2"/>
            <a:r>
              <a:t>Body Level Three</a:t>
            </a:r>
          </a:p>
          <a:p>
            <a:pPr lvl="3"/>
            <a:r>
              <a:t>Body Level Four</a:t>
            </a:r>
          </a:p>
          <a:p>
            <a:pPr lvl="4"/>
            <a:r>
              <a:t>Body Level Five</a:t>
            </a:r>
          </a:p>
        </p:txBody>
      </p:sp>
      <p:sp>
        <p:nvSpPr>
          <p:cNvPr id="13" name="Shape 13"/>
          <p:cNvSpPr/>
          <p:nvPr>
            <p:ph type="sldNum" sz="quarter" idx="2"/>
          </p:nvPr>
        </p:nvSpPr>
        <p:spPr>
          <a:xfrm>
            <a:off x="6297853" y="9017000"/>
            <a:ext cx="389885" cy="368300"/>
          </a:xfrm>
          <a:prstGeom prst="rect">
            <a:avLst/>
          </a:prstGeom>
        </p:spPr>
        <p:txBody>
          <a:bodyPr/>
          <a:lstStyle>
            <a:lvl1pPr>
              <a:defRPr spc="21">
                <a:solidFill>
                  <a:srgbClr val="3E382B"/>
                </a:solidFill>
                <a:latin typeface="+mn-lt"/>
                <a:ea typeface="+mn-ea"/>
                <a:cs typeface="+mn-cs"/>
                <a:sym typeface="American Typewri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
        <p:nvSpPr>
          <p:cNvPr id="93" name="Shape 93"/>
          <p:cNvSpPr/>
          <p:nvPr>
            <p:ph type="body" sz="quarter" idx="13"/>
          </p:nvPr>
        </p:nvSpPr>
        <p:spPr>
          <a:xfrm>
            <a:off x="1587500" y="6362700"/>
            <a:ext cx="10464800" cy="635000"/>
          </a:xfrm>
          <a:prstGeom prst="rect">
            <a:avLst/>
          </a:prstGeom>
        </p:spPr>
        <p:txBody>
          <a:bodyPr anchor="t">
            <a:spAutoFit/>
          </a:bodyPr>
          <a:lstStyle>
            <a:lvl1pPr marL="0" indent="0" algn="ctr">
              <a:spcBef>
                <a:spcPts val="0"/>
              </a:spcBef>
              <a:buSzTx/>
              <a:buNone/>
              <a:defRPr i="1" sz="3200"/>
            </a:lvl1pPr>
          </a:lstStyle>
          <a:p>
            <a:pPr/>
            <a:r>
              <a:t>-Johnny Appleseed</a:t>
            </a:r>
          </a:p>
        </p:txBody>
      </p:sp>
      <p:sp>
        <p:nvSpPr>
          <p:cNvPr id="94" name="Shape 94"/>
          <p:cNvSpPr/>
          <p:nvPr>
            <p:ph type="body" sz="quarter" idx="14"/>
          </p:nvPr>
        </p:nvSpPr>
        <p:spPr>
          <a:xfrm>
            <a:off x="1587500" y="4241800"/>
            <a:ext cx="10464800" cy="774700"/>
          </a:xfrm>
          <a:prstGeom prst="rect">
            <a:avLst/>
          </a:prstGeom>
        </p:spPr>
        <p:txBody>
          <a:bodyPr>
            <a:spAutoFit/>
          </a:bodyPr>
          <a:lstStyle>
            <a:lvl1pPr marL="0" indent="0" algn="ctr">
              <a:spcBef>
                <a:spcPts val="2400"/>
              </a:spcBef>
              <a:buSzTx/>
              <a:buNone/>
              <a:defRPr sz="4000">
                <a:solidFill>
                  <a:srgbClr val="6E603B"/>
                </a:solidFill>
              </a:defRPr>
            </a:lvl1pPr>
          </a:lstStyle>
          <a:p>
            <a:pPr/>
            <a:r>
              <a:t>“Type a quote here.”</a:t>
            </a:r>
          </a:p>
        </p:txBody>
      </p:sp>
      <p:sp>
        <p:nvSpPr>
          <p:cNvPr id="95" name="Shape 95"/>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
        <p:nvSpPr>
          <p:cNvPr id="102" name="Shape 102"/>
          <p:cNvSpPr/>
          <p:nvPr>
            <p:ph type="pic" idx="13"/>
          </p:nvPr>
        </p:nvSpPr>
        <p:spPr>
          <a:xfrm rot="21600000">
            <a:off x="-1" y="0"/>
            <a:ext cx="13004801" cy="9753601"/>
          </a:xfrm>
          <a:prstGeom prst="rect">
            <a:avLst/>
          </a:prstGeom>
        </p:spPr>
        <p:txBody>
          <a:bodyPr lIns="91439" tIns="45719" rIns="91439" bIns="45719" anchor="t">
            <a:noAutofit/>
          </a:bodyPr>
          <a:lstStyle/>
          <a:p>
            <a:pPr/>
          </a:p>
        </p:txBody>
      </p:sp>
      <p:sp>
        <p:nvSpPr>
          <p:cNvPr id="103" name="Shape 10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110" name="Shape 110"/>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0" name="Shape 20"/>
          <p:cNvSpPr/>
          <p:nvPr>
            <p:ph type="pic" sz="half" idx="13"/>
          </p:nvPr>
        </p:nvSpPr>
        <p:spPr>
          <a:xfrm rot="21600000">
            <a:off x="3225799" y="1416050"/>
            <a:ext cx="6555156" cy="4889501"/>
          </a:xfrm>
          <a:prstGeom prst="rect">
            <a:avLst/>
          </a:prstGeom>
          <a:ln w="9525">
            <a:round/>
          </a:ln>
        </p:spPr>
        <p:txBody>
          <a:bodyPr lIns="91439" tIns="45719" rIns="91439" bIns="45719" anchor="t">
            <a:noAutofit/>
          </a:bodyPr>
          <a:lstStyle/>
          <a:p>
            <a:pPr/>
          </a:p>
        </p:txBody>
      </p:sp>
      <p:sp>
        <p:nvSpPr>
          <p:cNvPr id="21" name="Shape 21"/>
          <p:cNvSpPr/>
          <p:nvPr>
            <p:ph type="title"/>
          </p:nvPr>
        </p:nvSpPr>
        <p:spPr>
          <a:xfrm>
            <a:off x="1270000" y="6845300"/>
            <a:ext cx="10464800" cy="1244600"/>
          </a:xfrm>
          <a:prstGeom prst="rect">
            <a:avLst/>
          </a:prstGeom>
        </p:spPr>
        <p:txBody>
          <a:bodyPr/>
          <a:lstStyle>
            <a:lvl1pPr>
              <a:lnSpc>
                <a:spcPct val="80000"/>
              </a:lnSpc>
              <a:defRPr>
                <a:solidFill>
                  <a:srgbClr val="3E382B"/>
                </a:solidFill>
                <a:effectLst>
                  <a:outerShdw sx="100000" sy="100000" kx="0" ky="0" algn="b" rotWithShape="0" blurRad="38100" dist="12700" dir="5400000">
                    <a:srgbClr val="E0DEC7">
                      <a:alpha val="80000"/>
                    </a:srgbClr>
                  </a:outerShdw>
                </a:effectLst>
              </a:defRPr>
            </a:lvl1pPr>
          </a:lstStyle>
          <a:p>
            <a:pPr/>
            <a:r>
              <a:t>Title Text</a:t>
            </a:r>
          </a:p>
        </p:txBody>
      </p:sp>
      <p:sp>
        <p:nvSpPr>
          <p:cNvPr id="22" name="Shape 22"/>
          <p:cNvSpPr/>
          <p:nvPr>
            <p:ph type="body" sz="quarter" idx="1"/>
          </p:nvPr>
        </p:nvSpPr>
        <p:spPr>
          <a:xfrm>
            <a:off x="1270000" y="8077200"/>
            <a:ext cx="10464800" cy="1244600"/>
          </a:xfrm>
          <a:prstGeom prst="rect">
            <a:avLst/>
          </a:prstGeom>
        </p:spPr>
        <p:txBody>
          <a:bodyPr anchor="t"/>
          <a:lstStyle>
            <a:lvl1pPr marL="0" indent="0" algn="ctr">
              <a:spcBef>
                <a:spcPts val="600"/>
              </a:spcBef>
              <a:buSz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vl2pPr marL="0" indent="228600" algn="ctr">
              <a:spcBef>
                <a:spcPts val="600"/>
              </a:spcBef>
              <a:buSz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2pPr>
            <a:lvl3pPr marL="0" indent="457200" algn="ctr">
              <a:spcBef>
                <a:spcPts val="600"/>
              </a:spcBef>
              <a:buSz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3pPr>
            <a:lvl4pPr marL="0" indent="685800" algn="ctr">
              <a:spcBef>
                <a:spcPts val="600"/>
              </a:spcBef>
              <a:buSz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4pPr>
            <a:lvl5pPr marL="0" indent="914400" algn="ctr">
              <a:spcBef>
                <a:spcPts val="600"/>
              </a:spcBef>
              <a:buSz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5pPr>
          </a:lstStyle>
          <a:p>
            <a:pPr/>
            <a:r>
              <a:t>Body Level One</a:t>
            </a:r>
          </a:p>
          <a:p>
            <a:pPr lvl="1"/>
            <a:r>
              <a:t>Body Level Two</a:t>
            </a:r>
          </a:p>
          <a:p>
            <a:pPr lvl="2"/>
            <a:r>
              <a:t>Body Level Three</a:t>
            </a:r>
          </a:p>
          <a:p>
            <a:pPr lvl="3"/>
            <a:r>
              <a:t>Body Level Four</a:t>
            </a:r>
          </a:p>
          <a:p>
            <a:pPr lvl="4"/>
            <a:r>
              <a:t>Body Level Five</a:t>
            </a:r>
          </a:p>
        </p:txBody>
      </p:sp>
      <p:sp>
        <p:nvSpPr>
          <p:cNvPr id="23" name="Shape 23"/>
          <p:cNvSpPr/>
          <p:nvPr>
            <p:ph type="sldNum" sz="quarter" idx="2"/>
          </p:nvPr>
        </p:nvSpPr>
        <p:spPr>
          <a:xfrm>
            <a:off x="6297853" y="9017000"/>
            <a:ext cx="389885" cy="368300"/>
          </a:xfrm>
          <a:prstGeom prst="rect">
            <a:avLst/>
          </a:prstGeom>
        </p:spPr>
        <p:txBody>
          <a:bodyPr/>
          <a:lstStyle>
            <a:lvl1pPr>
              <a:defRPr spc="21">
                <a:solidFill>
                  <a:srgbClr val="3E382B"/>
                </a:solidFill>
                <a:latin typeface="+mn-lt"/>
                <a:ea typeface="+mn-ea"/>
                <a:cs typeface="+mn-cs"/>
                <a:sym typeface="American Typewri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30" name="Shape 30"/>
          <p:cNvSpPr/>
          <p:nvPr>
            <p:ph type="title"/>
          </p:nvPr>
        </p:nvSpPr>
        <p:spPr>
          <a:xfrm>
            <a:off x="1587500" y="3568700"/>
            <a:ext cx="10464800" cy="2603500"/>
          </a:xfrm>
          <a:prstGeom prst="rect">
            <a:avLst/>
          </a:prstGeom>
        </p:spPr>
        <p:txBody>
          <a:bodyPr/>
          <a:lstStyle/>
          <a:p>
            <a:pPr/>
            <a:r>
              <a:t>Title Text</a:t>
            </a:r>
          </a:p>
        </p:txBody>
      </p:sp>
      <p:sp>
        <p:nvSpPr>
          <p:cNvPr id="31" name="Shape 31"/>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38" name="Shape 38"/>
          <p:cNvSpPr/>
          <p:nvPr>
            <p:ph type="pic" sz="quarter" idx="13"/>
          </p:nvPr>
        </p:nvSpPr>
        <p:spPr>
          <a:xfrm rot="0">
            <a:off x="7835900" y="2101849"/>
            <a:ext cx="4051301" cy="5524501"/>
          </a:xfrm>
          <a:prstGeom prst="rect">
            <a:avLst/>
          </a:prstGeom>
          <a:ln w="9525">
            <a:round/>
          </a:ln>
        </p:spPr>
        <p:txBody>
          <a:bodyPr lIns="91439" tIns="45719" rIns="91439" bIns="45719" anchor="t">
            <a:noAutofit/>
          </a:bodyPr>
          <a:lstStyle/>
          <a:p>
            <a:pPr/>
          </a:p>
        </p:txBody>
      </p:sp>
      <p:sp>
        <p:nvSpPr>
          <p:cNvPr id="39" name="Shape 39"/>
          <p:cNvSpPr/>
          <p:nvPr>
            <p:ph type="title"/>
          </p:nvPr>
        </p:nvSpPr>
        <p:spPr>
          <a:xfrm>
            <a:off x="1155700" y="1828800"/>
            <a:ext cx="6070600" cy="3302000"/>
          </a:xfrm>
          <a:prstGeom prst="rect">
            <a:avLst/>
          </a:prstGeom>
        </p:spPr>
        <p:txBody>
          <a:bodyPr anchor="b"/>
          <a:lstStyle/>
          <a:p>
            <a:pPr/>
            <a:r>
              <a:t>Title Text</a:t>
            </a:r>
          </a:p>
        </p:txBody>
      </p:sp>
      <p:sp>
        <p:nvSpPr>
          <p:cNvPr id="40" name="Shape 40"/>
          <p:cNvSpPr/>
          <p:nvPr>
            <p:ph type="body" sz="quarter" idx="1"/>
          </p:nvPr>
        </p:nvSpPr>
        <p:spPr>
          <a:xfrm>
            <a:off x="1155700" y="5168900"/>
            <a:ext cx="6070600" cy="3302000"/>
          </a:xfrm>
          <a:prstGeom prst="rect">
            <a:avLst/>
          </a:prstGeom>
        </p:spPr>
        <p:txBody>
          <a:bodyPr anchor="t"/>
          <a:lstStyle>
            <a:lvl1pPr marL="0" indent="0" algn="ctr">
              <a:spcBef>
                <a:spcPts val="600"/>
              </a:spcBef>
              <a:buSz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vl2pPr marL="0" indent="228600" algn="ctr">
              <a:spcBef>
                <a:spcPts val="600"/>
              </a:spcBef>
              <a:buSz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2pPr>
            <a:lvl3pPr marL="0" indent="457200" algn="ctr">
              <a:spcBef>
                <a:spcPts val="600"/>
              </a:spcBef>
              <a:buSz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3pPr>
            <a:lvl4pPr marL="0" indent="685800" algn="ctr">
              <a:spcBef>
                <a:spcPts val="600"/>
              </a:spcBef>
              <a:buSz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4pPr>
            <a:lvl5pPr marL="0" indent="914400" algn="ctr">
              <a:spcBef>
                <a:spcPts val="600"/>
              </a:spcBef>
              <a:buSz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5pPr>
          </a:lstStyle>
          <a:p>
            <a:pPr/>
            <a:r>
              <a:t>Body Level One</a:t>
            </a:r>
          </a:p>
          <a:p>
            <a:pPr lvl="1"/>
            <a:r>
              <a:t>Body Level Two</a:t>
            </a:r>
          </a:p>
          <a:p>
            <a:pPr lvl="2"/>
            <a:r>
              <a:t>Body Level Three</a:t>
            </a:r>
          </a:p>
          <a:p>
            <a:pPr lvl="3"/>
            <a:r>
              <a:t>Body Level Four</a:t>
            </a:r>
          </a:p>
          <a:p>
            <a:pPr lvl="4"/>
            <a:r>
              <a:t>Body Level Five</a:t>
            </a:r>
          </a:p>
        </p:txBody>
      </p:sp>
      <p:sp>
        <p:nvSpPr>
          <p:cNvPr id="41" name="Shape 41"/>
          <p:cNvSpPr/>
          <p:nvPr>
            <p:ph type="sldNum" sz="quarter" idx="2"/>
          </p:nvPr>
        </p:nvSpPr>
        <p:spPr>
          <a:xfrm>
            <a:off x="6334045" y="8997950"/>
            <a:ext cx="342901" cy="4064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48" name="Shape 48"/>
          <p:cNvSpPr/>
          <p:nvPr>
            <p:ph type="title"/>
          </p:nvPr>
        </p:nvSpPr>
        <p:spPr>
          <a:prstGeom prst="rect">
            <a:avLst/>
          </a:prstGeom>
        </p:spPr>
        <p:txBody>
          <a:bodyPr/>
          <a:lstStyle/>
          <a:p>
            <a:pPr/>
            <a:r>
              <a:t>Title Text</a:t>
            </a:r>
          </a:p>
        </p:txBody>
      </p:sp>
      <p:sp>
        <p:nvSpPr>
          <p:cNvPr id="49" name="Shape 49"/>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56" name="Shape 56"/>
          <p:cNvSpPr/>
          <p:nvPr>
            <p:ph type="title"/>
          </p:nvPr>
        </p:nvSpPr>
        <p:spPr>
          <a:prstGeom prst="rect">
            <a:avLst/>
          </a:prstGeom>
        </p:spPr>
        <p:txBody>
          <a:bodyPr/>
          <a:lstStyle/>
          <a:p>
            <a:pPr/>
            <a:r>
              <a:t>Title Text</a:t>
            </a:r>
          </a:p>
        </p:txBody>
      </p:sp>
      <p:sp>
        <p:nvSpPr>
          <p:cNvPr id="57" name="Shape 57"/>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a:r>
              <a:t>Body Level One</a:t>
            </a:r>
          </a:p>
          <a:p>
            <a:pPr lvl="1"/>
            <a:r>
              <a:t>Body Level Two</a:t>
            </a:r>
          </a:p>
          <a:p>
            <a:pPr lvl="2"/>
            <a:r>
              <a:t>Body Level Three</a:t>
            </a:r>
          </a:p>
          <a:p>
            <a:pPr lvl="3"/>
            <a:r>
              <a:t>Body Level Four</a:t>
            </a:r>
          </a:p>
          <a:p>
            <a:pPr lvl="4"/>
            <a:r>
              <a:t>Body Level Five</a:t>
            </a:r>
          </a:p>
        </p:txBody>
      </p:sp>
      <p:sp>
        <p:nvSpPr>
          <p:cNvPr id="58" name="Shape 5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65" name="Shape 65"/>
          <p:cNvSpPr/>
          <p:nvPr>
            <p:ph type="pic" sz="quarter" idx="13"/>
          </p:nvPr>
        </p:nvSpPr>
        <p:spPr>
          <a:xfrm rot="0">
            <a:off x="7607300" y="2863849"/>
            <a:ext cx="4267201" cy="5765801"/>
          </a:xfrm>
          <a:prstGeom prst="rect">
            <a:avLst/>
          </a:prstGeom>
          <a:ln w="9525">
            <a:round/>
          </a:ln>
        </p:spPr>
        <p:txBody>
          <a:bodyPr lIns="91439" tIns="45719" rIns="91439" bIns="45719" anchor="t">
            <a:noAutofit/>
          </a:bodyPr>
          <a:lstStyle/>
          <a:p>
            <a:pPr/>
          </a:p>
        </p:txBody>
      </p:sp>
      <p:sp>
        <p:nvSpPr>
          <p:cNvPr id="66" name="Shape 66"/>
          <p:cNvSpPr/>
          <p:nvPr>
            <p:ph type="title"/>
          </p:nvPr>
        </p:nvSpPr>
        <p:spPr>
          <a:prstGeom prst="rect">
            <a:avLst/>
          </a:prstGeom>
        </p:spPr>
        <p:txBody>
          <a:bodyPr/>
          <a:lstStyle/>
          <a:p>
            <a:pPr/>
            <a:r>
              <a:t>Title Text</a:t>
            </a:r>
          </a:p>
        </p:txBody>
      </p:sp>
      <p:sp>
        <p:nvSpPr>
          <p:cNvPr id="67" name="Shape 67"/>
          <p:cNvSpPr/>
          <p:nvPr>
            <p:ph type="body" sz="half" idx="1"/>
          </p:nvPr>
        </p:nvSpPr>
        <p:spPr>
          <a:xfrm>
            <a:off x="1587500" y="2743200"/>
            <a:ext cx="5041900" cy="6032500"/>
          </a:xfrm>
          <a:prstGeom prst="rect">
            <a:avLst/>
          </a:prstGeom>
        </p:spPr>
        <p:txBody>
          <a:bodyPr/>
          <a:lstStyle>
            <a:lvl1pPr marL="406400" indent="-406400">
              <a:spcBef>
                <a:spcPts val="3200"/>
              </a:spcBef>
              <a:buBlip>
                <a:blip r:embed="rId2"/>
              </a:buBlip>
              <a:defRPr sz="3200"/>
            </a:lvl1pPr>
            <a:lvl2pPr marL="812800" indent="-406400">
              <a:spcBef>
                <a:spcPts val="3200"/>
              </a:spcBef>
              <a:buBlip>
                <a:blip r:embed="rId2"/>
              </a:buBlip>
              <a:defRPr sz="3200"/>
            </a:lvl2pPr>
            <a:lvl3pPr marL="1219200" indent="-406400">
              <a:spcBef>
                <a:spcPts val="3200"/>
              </a:spcBef>
              <a:buBlip>
                <a:blip r:embed="rId2"/>
              </a:buBlip>
              <a:defRPr sz="3200"/>
            </a:lvl3pPr>
            <a:lvl4pPr marL="1625600" indent="-406400">
              <a:spcBef>
                <a:spcPts val="3200"/>
              </a:spcBef>
              <a:buBlip>
                <a:blip r:embed="rId2"/>
              </a:buBlip>
              <a:defRPr sz="3200"/>
            </a:lvl4pPr>
            <a:lvl5pPr marL="2032000" indent="-406400">
              <a:spcBef>
                <a:spcPts val="3200"/>
              </a:spcBef>
              <a:buBlip>
                <a:blip r:embed="rId2"/>
              </a:buBlip>
              <a:defRPr sz="3200"/>
            </a:lvl5pPr>
          </a:lstStyle>
          <a:p>
            <a:pPr/>
            <a:r>
              <a:t>Body Level One</a:t>
            </a:r>
          </a:p>
          <a:p>
            <a:pPr lvl="1"/>
            <a:r>
              <a:t>Body Level Two</a:t>
            </a:r>
          </a:p>
          <a:p>
            <a:pPr lvl="2"/>
            <a:r>
              <a:t>Body Level Three</a:t>
            </a:r>
          </a:p>
          <a:p>
            <a:pPr lvl="3"/>
            <a:r>
              <a:t>Body Level Four</a:t>
            </a:r>
          </a:p>
          <a:p>
            <a:pPr lvl="4"/>
            <a:r>
              <a:t>Body Level Five</a:t>
            </a:r>
          </a:p>
        </p:txBody>
      </p:sp>
      <p:sp>
        <p:nvSpPr>
          <p:cNvPr id="68" name="Shape 6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75" name="Shape 75"/>
          <p:cNvSpPr/>
          <p:nvPr>
            <p:ph type="body" idx="1"/>
          </p:nvPr>
        </p:nvSpPr>
        <p:spPr>
          <a:xfrm>
            <a:off x="1587500" y="1270000"/>
            <a:ext cx="10464800" cy="72136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a:r>
              <a:t>Body Level One</a:t>
            </a:r>
          </a:p>
          <a:p>
            <a:pPr lvl="1"/>
            <a:r>
              <a:t>Body Level Two</a:t>
            </a:r>
          </a:p>
          <a:p>
            <a:pPr lvl="2"/>
            <a:r>
              <a:t>Body Level Three</a:t>
            </a:r>
          </a:p>
          <a:p>
            <a:pPr lvl="3"/>
            <a:r>
              <a:t>Body Level Four</a:t>
            </a:r>
          </a:p>
          <a:p>
            <a:pPr lvl="4"/>
            <a:r>
              <a:t>Body Level Five</a:t>
            </a:r>
          </a:p>
        </p:txBody>
      </p:sp>
      <p:sp>
        <p:nvSpPr>
          <p:cNvPr id="76" name="Shape 7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83" name="Shape 83"/>
          <p:cNvSpPr/>
          <p:nvPr>
            <p:ph type="pic" sz="quarter" idx="13"/>
          </p:nvPr>
        </p:nvSpPr>
        <p:spPr>
          <a:xfrm>
            <a:off x="7569200" y="965200"/>
            <a:ext cx="4495800" cy="3243487"/>
          </a:xfrm>
          <a:prstGeom prst="rect">
            <a:avLst/>
          </a:prstGeom>
          <a:ln w="9525">
            <a:round/>
          </a:ln>
        </p:spPr>
        <p:txBody>
          <a:bodyPr lIns="91439" tIns="45719" rIns="91439" bIns="45719" anchor="t">
            <a:noAutofit/>
          </a:bodyPr>
          <a:lstStyle/>
          <a:p>
            <a:pPr/>
          </a:p>
        </p:txBody>
      </p:sp>
      <p:sp>
        <p:nvSpPr>
          <p:cNvPr id="84" name="Shape 84"/>
          <p:cNvSpPr/>
          <p:nvPr>
            <p:ph type="pic" sz="quarter" idx="14"/>
          </p:nvPr>
        </p:nvSpPr>
        <p:spPr>
          <a:xfrm>
            <a:off x="7569200" y="4869167"/>
            <a:ext cx="4495800" cy="3911601"/>
          </a:xfrm>
          <a:prstGeom prst="rect">
            <a:avLst/>
          </a:prstGeom>
          <a:ln w="9525">
            <a:round/>
          </a:ln>
        </p:spPr>
        <p:txBody>
          <a:bodyPr lIns="91439" tIns="45719" rIns="91439" bIns="45719" anchor="t">
            <a:noAutofit/>
          </a:bodyPr>
          <a:lstStyle/>
          <a:p>
            <a:pPr/>
          </a:p>
        </p:txBody>
      </p:sp>
      <p:sp>
        <p:nvSpPr>
          <p:cNvPr id="85" name="Shape 85"/>
          <p:cNvSpPr/>
          <p:nvPr>
            <p:ph type="pic" sz="half" idx="15"/>
          </p:nvPr>
        </p:nvSpPr>
        <p:spPr>
          <a:xfrm rot="0">
            <a:off x="939799" y="967619"/>
            <a:ext cx="5969001" cy="7805616"/>
          </a:xfrm>
          <a:prstGeom prst="rect">
            <a:avLst/>
          </a:prstGeom>
          <a:ln w="9525">
            <a:round/>
          </a:ln>
        </p:spPr>
        <p:txBody>
          <a:bodyPr lIns="91439" tIns="45719" rIns="91439" bIns="45719" anchor="t">
            <a:noAutofit/>
          </a:bodyPr>
          <a:lstStyle/>
          <a:p>
            <a:pPr/>
          </a:p>
        </p:txBody>
      </p:sp>
      <p:sp>
        <p:nvSpPr>
          <p:cNvPr id="86" name="Shape 86"/>
          <p:cNvSpPr/>
          <p:nvPr>
            <p:ph type="sldNum" sz="quarter" idx="2"/>
          </p:nvPr>
        </p:nvSpPr>
        <p:spPr>
          <a:xfrm>
            <a:off x="6297853" y="9017000"/>
            <a:ext cx="389885" cy="368300"/>
          </a:xfrm>
          <a:prstGeom prst="rect">
            <a:avLst/>
          </a:prstGeom>
        </p:spPr>
        <p:txBody>
          <a:bodyPr/>
          <a:lstStyle>
            <a:lvl1pPr>
              <a:defRPr spc="21">
                <a:solidFill>
                  <a:srgbClr val="3E382B"/>
                </a:solidFill>
                <a:latin typeface="+mn-lt"/>
                <a:ea typeface="+mn-ea"/>
                <a:cs typeface="+mn-cs"/>
                <a:sym typeface="American Typewriter"/>
              </a:defRPr>
            </a:lvl1p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Shape 2"/>
          <p:cNvSpPr/>
          <p:nvPr>
            <p:ph type="title"/>
          </p:nvPr>
        </p:nvSpPr>
        <p:spPr>
          <a:xfrm>
            <a:off x="1587500" y="254000"/>
            <a:ext cx="10464800" cy="2349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Shape 3"/>
          <p:cNvSpPr/>
          <p:nvPr>
            <p:ph type="body" idx="1"/>
          </p:nvPr>
        </p:nvSpPr>
        <p:spPr>
          <a:xfrm>
            <a:off x="1587500" y="2730500"/>
            <a:ext cx="10464800" cy="6032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buBlip>
                <a:blip r:embed="rId3"/>
              </a:buBlip>
            </a:lvl1pPr>
            <a:lvl2pPr>
              <a:buBlip>
                <a:blip r:embed="rId3"/>
              </a:buBlip>
            </a:lvl2pPr>
            <a:lvl3pPr>
              <a:buBlip>
                <a:blip r:embed="rId3"/>
              </a:buBlip>
            </a:lvl3pPr>
            <a:lvl4pPr>
              <a:buBlip>
                <a:blip r:embed="rId3"/>
              </a:buBlip>
            </a:lvl4pPr>
            <a:lvl5pPr>
              <a:buBlip>
                <a:blip r:embed="rId3"/>
              </a:buBlip>
            </a:lvl5pPr>
          </a:lstStyle>
          <a:p>
            <a:pPr/>
            <a:r>
              <a:t>Body Level One</a:t>
            </a:r>
          </a:p>
          <a:p>
            <a:pPr lvl="1"/>
            <a:r>
              <a:t>Body Level Two</a:t>
            </a:r>
          </a:p>
          <a:p>
            <a:pPr lvl="2"/>
            <a:r>
              <a:t>Body Level Three</a:t>
            </a:r>
          </a:p>
          <a:p>
            <a:pPr lvl="3"/>
            <a:r>
              <a:t>Body Level Four</a:t>
            </a:r>
          </a:p>
          <a:p>
            <a:pPr lvl="4"/>
            <a:r>
              <a:t>Body Level Five</a:t>
            </a:r>
          </a:p>
        </p:txBody>
      </p:sp>
      <p:sp>
        <p:nvSpPr>
          <p:cNvPr id="4" name="Shape 4"/>
          <p:cNvSpPr/>
          <p:nvPr>
            <p:ph type="sldNum" sz="quarter" idx="2"/>
          </p:nvPr>
        </p:nvSpPr>
        <p:spPr>
          <a:xfrm>
            <a:off x="6324599" y="9017000"/>
            <a:ext cx="342901" cy="406400"/>
          </a:xfrm>
          <a:prstGeom prst="rect">
            <a:avLst/>
          </a:prstGeom>
          <a:ln w="12700">
            <a:miter lim="400000"/>
          </a:ln>
        </p:spPr>
        <p:txBody>
          <a:bodyPr wrap="none" lIns="50800" tIns="50800" rIns="50800" bIns="50800">
            <a:spAutoFit/>
          </a:bodyPr>
          <a:lstStyle>
            <a:lvl1pPr>
              <a:defRPr sz="1800">
                <a:solidFill>
                  <a:srgbClr val="93741C"/>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70" strike="noStrike" sz="7000" u="none">
          <a:ln>
            <a:noFill/>
          </a:ln>
          <a:solidFill>
            <a:srgbClr val="6E603B"/>
          </a:solidFill>
          <a:uFillTx/>
          <a:latin typeface="+mn-lt"/>
          <a:ea typeface="+mn-ea"/>
          <a:cs typeface="+mn-cs"/>
          <a:sym typeface="American Typewriter"/>
        </a:defRPr>
      </a:lvl1pPr>
      <a:lvl2pPr marL="0" marR="0" indent="228600" algn="ctr" defTabSz="584200" rtl="0" latinLnBrk="0">
        <a:lnSpc>
          <a:spcPct val="100000"/>
        </a:lnSpc>
        <a:spcBef>
          <a:spcPts val="0"/>
        </a:spcBef>
        <a:spcAft>
          <a:spcPts val="0"/>
        </a:spcAft>
        <a:buClrTx/>
        <a:buSzTx/>
        <a:buFontTx/>
        <a:buNone/>
        <a:tabLst/>
        <a:defRPr b="0" baseline="0" cap="none" i="0" spc="70" strike="noStrike" sz="7000" u="none">
          <a:ln>
            <a:noFill/>
          </a:ln>
          <a:solidFill>
            <a:srgbClr val="6E603B"/>
          </a:solidFill>
          <a:uFillTx/>
          <a:latin typeface="+mn-lt"/>
          <a:ea typeface="+mn-ea"/>
          <a:cs typeface="+mn-cs"/>
          <a:sym typeface="American Typewriter"/>
        </a:defRPr>
      </a:lvl2pPr>
      <a:lvl3pPr marL="0" marR="0" indent="457200" algn="ctr" defTabSz="584200" rtl="0" latinLnBrk="0">
        <a:lnSpc>
          <a:spcPct val="100000"/>
        </a:lnSpc>
        <a:spcBef>
          <a:spcPts val="0"/>
        </a:spcBef>
        <a:spcAft>
          <a:spcPts val="0"/>
        </a:spcAft>
        <a:buClrTx/>
        <a:buSzTx/>
        <a:buFontTx/>
        <a:buNone/>
        <a:tabLst/>
        <a:defRPr b="0" baseline="0" cap="none" i="0" spc="70" strike="noStrike" sz="7000" u="none">
          <a:ln>
            <a:noFill/>
          </a:ln>
          <a:solidFill>
            <a:srgbClr val="6E603B"/>
          </a:solidFill>
          <a:uFillTx/>
          <a:latin typeface="+mn-lt"/>
          <a:ea typeface="+mn-ea"/>
          <a:cs typeface="+mn-cs"/>
          <a:sym typeface="American Typewriter"/>
        </a:defRPr>
      </a:lvl3pPr>
      <a:lvl4pPr marL="0" marR="0" indent="685800" algn="ctr" defTabSz="584200" rtl="0" latinLnBrk="0">
        <a:lnSpc>
          <a:spcPct val="100000"/>
        </a:lnSpc>
        <a:spcBef>
          <a:spcPts val="0"/>
        </a:spcBef>
        <a:spcAft>
          <a:spcPts val="0"/>
        </a:spcAft>
        <a:buClrTx/>
        <a:buSzTx/>
        <a:buFontTx/>
        <a:buNone/>
        <a:tabLst/>
        <a:defRPr b="0" baseline="0" cap="none" i="0" spc="70" strike="noStrike" sz="7000" u="none">
          <a:ln>
            <a:noFill/>
          </a:ln>
          <a:solidFill>
            <a:srgbClr val="6E603B"/>
          </a:solidFill>
          <a:uFillTx/>
          <a:latin typeface="+mn-lt"/>
          <a:ea typeface="+mn-ea"/>
          <a:cs typeface="+mn-cs"/>
          <a:sym typeface="American Typewriter"/>
        </a:defRPr>
      </a:lvl4pPr>
      <a:lvl5pPr marL="0" marR="0" indent="914400" algn="ctr" defTabSz="584200" rtl="0" latinLnBrk="0">
        <a:lnSpc>
          <a:spcPct val="100000"/>
        </a:lnSpc>
        <a:spcBef>
          <a:spcPts val="0"/>
        </a:spcBef>
        <a:spcAft>
          <a:spcPts val="0"/>
        </a:spcAft>
        <a:buClrTx/>
        <a:buSzTx/>
        <a:buFontTx/>
        <a:buNone/>
        <a:tabLst/>
        <a:defRPr b="0" baseline="0" cap="none" i="0" spc="70" strike="noStrike" sz="7000" u="none">
          <a:ln>
            <a:noFill/>
          </a:ln>
          <a:solidFill>
            <a:srgbClr val="6E603B"/>
          </a:solidFill>
          <a:uFillTx/>
          <a:latin typeface="+mn-lt"/>
          <a:ea typeface="+mn-ea"/>
          <a:cs typeface="+mn-cs"/>
          <a:sym typeface="American Typewriter"/>
        </a:defRPr>
      </a:lvl5pPr>
      <a:lvl6pPr marL="0" marR="0" indent="1143000" algn="ctr" defTabSz="584200" rtl="0" latinLnBrk="0">
        <a:lnSpc>
          <a:spcPct val="100000"/>
        </a:lnSpc>
        <a:spcBef>
          <a:spcPts val="0"/>
        </a:spcBef>
        <a:spcAft>
          <a:spcPts val="0"/>
        </a:spcAft>
        <a:buClrTx/>
        <a:buSzTx/>
        <a:buFontTx/>
        <a:buNone/>
        <a:tabLst/>
        <a:defRPr b="0" baseline="0" cap="none" i="0" spc="70" strike="noStrike" sz="7000" u="none">
          <a:ln>
            <a:noFill/>
          </a:ln>
          <a:solidFill>
            <a:srgbClr val="6E603B"/>
          </a:solidFill>
          <a:uFillTx/>
          <a:latin typeface="+mn-lt"/>
          <a:ea typeface="+mn-ea"/>
          <a:cs typeface="+mn-cs"/>
          <a:sym typeface="American Typewriter"/>
        </a:defRPr>
      </a:lvl6pPr>
      <a:lvl7pPr marL="0" marR="0" indent="1371600" algn="ctr" defTabSz="584200" rtl="0" latinLnBrk="0">
        <a:lnSpc>
          <a:spcPct val="100000"/>
        </a:lnSpc>
        <a:spcBef>
          <a:spcPts val="0"/>
        </a:spcBef>
        <a:spcAft>
          <a:spcPts val="0"/>
        </a:spcAft>
        <a:buClrTx/>
        <a:buSzTx/>
        <a:buFontTx/>
        <a:buNone/>
        <a:tabLst/>
        <a:defRPr b="0" baseline="0" cap="none" i="0" spc="70" strike="noStrike" sz="7000" u="none">
          <a:ln>
            <a:noFill/>
          </a:ln>
          <a:solidFill>
            <a:srgbClr val="6E603B"/>
          </a:solidFill>
          <a:uFillTx/>
          <a:latin typeface="+mn-lt"/>
          <a:ea typeface="+mn-ea"/>
          <a:cs typeface="+mn-cs"/>
          <a:sym typeface="American Typewriter"/>
        </a:defRPr>
      </a:lvl7pPr>
      <a:lvl8pPr marL="0" marR="0" indent="1600200" algn="ctr" defTabSz="584200" rtl="0" latinLnBrk="0">
        <a:lnSpc>
          <a:spcPct val="100000"/>
        </a:lnSpc>
        <a:spcBef>
          <a:spcPts val="0"/>
        </a:spcBef>
        <a:spcAft>
          <a:spcPts val="0"/>
        </a:spcAft>
        <a:buClrTx/>
        <a:buSzTx/>
        <a:buFontTx/>
        <a:buNone/>
        <a:tabLst/>
        <a:defRPr b="0" baseline="0" cap="none" i="0" spc="70" strike="noStrike" sz="7000" u="none">
          <a:ln>
            <a:noFill/>
          </a:ln>
          <a:solidFill>
            <a:srgbClr val="6E603B"/>
          </a:solidFill>
          <a:uFillTx/>
          <a:latin typeface="+mn-lt"/>
          <a:ea typeface="+mn-ea"/>
          <a:cs typeface="+mn-cs"/>
          <a:sym typeface="American Typewriter"/>
        </a:defRPr>
      </a:lvl8pPr>
      <a:lvl9pPr marL="0" marR="0" indent="1828800" algn="ctr" defTabSz="584200" rtl="0" latinLnBrk="0">
        <a:lnSpc>
          <a:spcPct val="100000"/>
        </a:lnSpc>
        <a:spcBef>
          <a:spcPts val="0"/>
        </a:spcBef>
        <a:spcAft>
          <a:spcPts val="0"/>
        </a:spcAft>
        <a:buClrTx/>
        <a:buSzTx/>
        <a:buFontTx/>
        <a:buNone/>
        <a:tabLst/>
        <a:defRPr b="0" baseline="0" cap="none" i="0" spc="70" strike="noStrike" sz="7000" u="none">
          <a:ln>
            <a:noFill/>
          </a:ln>
          <a:solidFill>
            <a:srgbClr val="6E603B"/>
          </a:solidFill>
          <a:uFillTx/>
          <a:latin typeface="+mn-lt"/>
          <a:ea typeface="+mn-ea"/>
          <a:cs typeface="+mn-cs"/>
          <a:sym typeface="American Typewriter"/>
        </a:defRPr>
      </a:lvl9pPr>
    </p:titleStyle>
    <p:bodyStyle>
      <a:lvl1pPr marL="444500" marR="0" indent="-444500" algn="l" defTabSz="584200" rtl="0" latinLnBrk="0">
        <a:lnSpc>
          <a:spcPct val="100000"/>
        </a:lnSpc>
        <a:spcBef>
          <a:spcPts val="3600"/>
        </a:spcBef>
        <a:spcAft>
          <a:spcPts val="0"/>
        </a:spcAft>
        <a:buClrTx/>
        <a:buSzPct val="45000"/>
        <a:buFontTx/>
        <a:buBlip>
          <a:blip r:embed="rId3"/>
        </a:buBlip>
        <a:tabLst/>
        <a:defRPr b="0" baseline="0" cap="none" i="0" spc="0" strike="noStrike" sz="3600" u="none">
          <a:ln>
            <a:noFill/>
          </a:ln>
          <a:solidFill>
            <a:srgbClr val="93741C"/>
          </a:solidFill>
          <a:uFillTx/>
          <a:latin typeface="Palatino"/>
          <a:ea typeface="Palatino"/>
          <a:cs typeface="Palatino"/>
          <a:sym typeface="Palatino"/>
        </a:defRPr>
      </a:lvl1pPr>
      <a:lvl2pPr marL="889000" marR="0" indent="-444500" algn="l" defTabSz="584200" rtl="0" latinLnBrk="0">
        <a:lnSpc>
          <a:spcPct val="100000"/>
        </a:lnSpc>
        <a:spcBef>
          <a:spcPts val="3600"/>
        </a:spcBef>
        <a:spcAft>
          <a:spcPts val="0"/>
        </a:spcAft>
        <a:buClrTx/>
        <a:buSzPct val="45000"/>
        <a:buFontTx/>
        <a:buBlip>
          <a:blip r:embed="rId3"/>
        </a:buBlip>
        <a:tabLst/>
        <a:defRPr b="0" baseline="0" cap="none" i="0" spc="0" strike="noStrike" sz="3600" u="none">
          <a:ln>
            <a:noFill/>
          </a:ln>
          <a:solidFill>
            <a:srgbClr val="93741C"/>
          </a:solidFill>
          <a:uFillTx/>
          <a:latin typeface="Palatino"/>
          <a:ea typeface="Palatino"/>
          <a:cs typeface="Palatino"/>
          <a:sym typeface="Palatino"/>
        </a:defRPr>
      </a:lvl2pPr>
      <a:lvl3pPr marL="1333500" marR="0" indent="-444500" algn="l" defTabSz="584200" rtl="0" latinLnBrk="0">
        <a:lnSpc>
          <a:spcPct val="100000"/>
        </a:lnSpc>
        <a:spcBef>
          <a:spcPts val="3600"/>
        </a:spcBef>
        <a:spcAft>
          <a:spcPts val="0"/>
        </a:spcAft>
        <a:buClrTx/>
        <a:buSzPct val="45000"/>
        <a:buFontTx/>
        <a:buBlip>
          <a:blip r:embed="rId3"/>
        </a:buBlip>
        <a:tabLst/>
        <a:defRPr b="0" baseline="0" cap="none" i="0" spc="0" strike="noStrike" sz="3600" u="none">
          <a:ln>
            <a:noFill/>
          </a:ln>
          <a:solidFill>
            <a:srgbClr val="93741C"/>
          </a:solidFill>
          <a:uFillTx/>
          <a:latin typeface="Palatino"/>
          <a:ea typeface="Palatino"/>
          <a:cs typeface="Palatino"/>
          <a:sym typeface="Palatino"/>
        </a:defRPr>
      </a:lvl3pPr>
      <a:lvl4pPr marL="1778000" marR="0" indent="-444500" algn="l" defTabSz="584200" rtl="0" latinLnBrk="0">
        <a:lnSpc>
          <a:spcPct val="100000"/>
        </a:lnSpc>
        <a:spcBef>
          <a:spcPts val="3600"/>
        </a:spcBef>
        <a:spcAft>
          <a:spcPts val="0"/>
        </a:spcAft>
        <a:buClrTx/>
        <a:buSzPct val="45000"/>
        <a:buFontTx/>
        <a:buBlip>
          <a:blip r:embed="rId3"/>
        </a:buBlip>
        <a:tabLst/>
        <a:defRPr b="0" baseline="0" cap="none" i="0" spc="0" strike="noStrike" sz="3600" u="none">
          <a:ln>
            <a:noFill/>
          </a:ln>
          <a:solidFill>
            <a:srgbClr val="93741C"/>
          </a:solidFill>
          <a:uFillTx/>
          <a:latin typeface="Palatino"/>
          <a:ea typeface="Palatino"/>
          <a:cs typeface="Palatino"/>
          <a:sym typeface="Palatino"/>
        </a:defRPr>
      </a:lvl4pPr>
      <a:lvl5pPr marL="2222500" marR="0" indent="-444500" algn="l" defTabSz="584200" rtl="0" latinLnBrk="0">
        <a:lnSpc>
          <a:spcPct val="100000"/>
        </a:lnSpc>
        <a:spcBef>
          <a:spcPts val="3600"/>
        </a:spcBef>
        <a:spcAft>
          <a:spcPts val="0"/>
        </a:spcAft>
        <a:buClrTx/>
        <a:buSzPct val="45000"/>
        <a:buFontTx/>
        <a:buBlip>
          <a:blip r:embed="rId3"/>
        </a:buBlip>
        <a:tabLst/>
        <a:defRPr b="0" baseline="0" cap="none" i="0" spc="0" strike="noStrike" sz="3600" u="none">
          <a:ln>
            <a:noFill/>
          </a:ln>
          <a:solidFill>
            <a:srgbClr val="93741C"/>
          </a:solidFill>
          <a:uFillTx/>
          <a:latin typeface="Palatino"/>
          <a:ea typeface="Palatino"/>
          <a:cs typeface="Palatino"/>
          <a:sym typeface="Palatino"/>
        </a:defRPr>
      </a:lvl5pPr>
      <a:lvl6pPr marL="2667000" marR="0" indent="-444500" algn="l" defTabSz="584200" rtl="0" latinLnBrk="0">
        <a:lnSpc>
          <a:spcPct val="100000"/>
        </a:lnSpc>
        <a:spcBef>
          <a:spcPts val="3600"/>
        </a:spcBef>
        <a:spcAft>
          <a:spcPts val="0"/>
        </a:spcAft>
        <a:buClrTx/>
        <a:buSzPct val="45000"/>
        <a:buFontTx/>
        <a:buBlip>
          <a:blip r:embed="rId3"/>
        </a:buBlip>
        <a:tabLst/>
        <a:defRPr b="0" baseline="0" cap="none" i="0" spc="0" strike="noStrike" sz="3600" u="none">
          <a:ln>
            <a:noFill/>
          </a:ln>
          <a:solidFill>
            <a:srgbClr val="93741C"/>
          </a:solidFill>
          <a:uFillTx/>
          <a:latin typeface="Palatino"/>
          <a:ea typeface="Palatino"/>
          <a:cs typeface="Palatino"/>
          <a:sym typeface="Palatino"/>
        </a:defRPr>
      </a:lvl6pPr>
      <a:lvl7pPr marL="3111500" marR="0" indent="-444500" algn="l" defTabSz="584200" rtl="0" latinLnBrk="0">
        <a:lnSpc>
          <a:spcPct val="100000"/>
        </a:lnSpc>
        <a:spcBef>
          <a:spcPts val="3600"/>
        </a:spcBef>
        <a:spcAft>
          <a:spcPts val="0"/>
        </a:spcAft>
        <a:buClrTx/>
        <a:buSzPct val="45000"/>
        <a:buFontTx/>
        <a:buBlip>
          <a:blip r:embed="rId3"/>
        </a:buBlip>
        <a:tabLst/>
        <a:defRPr b="0" baseline="0" cap="none" i="0" spc="0" strike="noStrike" sz="3600" u="none">
          <a:ln>
            <a:noFill/>
          </a:ln>
          <a:solidFill>
            <a:srgbClr val="93741C"/>
          </a:solidFill>
          <a:uFillTx/>
          <a:latin typeface="Palatino"/>
          <a:ea typeface="Palatino"/>
          <a:cs typeface="Palatino"/>
          <a:sym typeface="Palatino"/>
        </a:defRPr>
      </a:lvl7pPr>
      <a:lvl8pPr marL="3556000" marR="0" indent="-444500" algn="l" defTabSz="584200" rtl="0" latinLnBrk="0">
        <a:lnSpc>
          <a:spcPct val="100000"/>
        </a:lnSpc>
        <a:spcBef>
          <a:spcPts val="3600"/>
        </a:spcBef>
        <a:spcAft>
          <a:spcPts val="0"/>
        </a:spcAft>
        <a:buClrTx/>
        <a:buSzPct val="45000"/>
        <a:buFontTx/>
        <a:buBlip>
          <a:blip r:embed="rId3"/>
        </a:buBlip>
        <a:tabLst/>
        <a:defRPr b="0" baseline="0" cap="none" i="0" spc="0" strike="noStrike" sz="3600" u="none">
          <a:ln>
            <a:noFill/>
          </a:ln>
          <a:solidFill>
            <a:srgbClr val="93741C"/>
          </a:solidFill>
          <a:uFillTx/>
          <a:latin typeface="Palatino"/>
          <a:ea typeface="Palatino"/>
          <a:cs typeface="Palatino"/>
          <a:sym typeface="Palatino"/>
        </a:defRPr>
      </a:lvl8pPr>
      <a:lvl9pPr marL="4000500" marR="0" indent="-444500" algn="l" defTabSz="584200" rtl="0" latinLnBrk="0">
        <a:lnSpc>
          <a:spcPct val="100000"/>
        </a:lnSpc>
        <a:spcBef>
          <a:spcPts val="3600"/>
        </a:spcBef>
        <a:spcAft>
          <a:spcPts val="0"/>
        </a:spcAft>
        <a:buClrTx/>
        <a:buSzPct val="45000"/>
        <a:buFontTx/>
        <a:buBlip>
          <a:blip r:embed="rId3"/>
        </a:buBlip>
        <a:tabLst/>
        <a:defRPr b="0" baseline="0" cap="none" i="0" spc="0" strike="noStrike" sz="3600" u="none">
          <a:ln>
            <a:noFill/>
          </a:ln>
          <a:solidFill>
            <a:srgbClr val="93741C"/>
          </a:solidFill>
          <a:uFillTx/>
          <a:latin typeface="Palatino"/>
          <a:ea typeface="Palatino"/>
          <a:cs typeface="Palatino"/>
          <a:sym typeface="Palatino"/>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Palatino"/>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Palatino"/>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Palatino"/>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Palatino"/>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Palatino"/>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Palatino"/>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Palatino"/>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Palatino"/>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Palatino"/>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9" name="Shape 119"/>
          <p:cNvSpPr/>
          <p:nvPr/>
        </p:nvSpPr>
        <p:spPr>
          <a:xfrm>
            <a:off x="7848600" y="660400"/>
            <a:ext cx="4632663" cy="2108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000">
                <a:solidFill>
                  <a:schemeClr val="accent1">
                    <a:hueOff val="147319"/>
                    <a:satOff val="13526"/>
                    <a:lumOff val="-23026"/>
                  </a:schemeClr>
                </a:solidFill>
              </a:defRPr>
            </a:lvl1pPr>
          </a:lstStyle>
          <a:p>
            <a:pPr/>
            <a:r>
              <a:t>Sunday Bible College</a:t>
            </a:r>
          </a:p>
        </p:txBody>
      </p:sp>
      <p:sp>
        <p:nvSpPr>
          <p:cNvPr id="120" name="Shape 120"/>
          <p:cNvSpPr/>
          <p:nvPr/>
        </p:nvSpPr>
        <p:spPr>
          <a:xfrm>
            <a:off x="8486049" y="3924299"/>
            <a:ext cx="3347902" cy="2159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5000">
                <a:solidFill>
                  <a:schemeClr val="accent5">
                    <a:lumOff val="-12830"/>
                  </a:schemeClr>
                </a:solidFill>
              </a:defRPr>
            </a:pPr>
            <a:r>
              <a:t>Chapter 26</a:t>
            </a:r>
          </a:p>
          <a:p>
            <a:pPr>
              <a:defRPr sz="1800">
                <a:solidFill>
                  <a:schemeClr val="accent5">
                    <a:lumOff val="-12830"/>
                  </a:schemeClr>
                </a:solidFill>
              </a:defRPr>
            </a:pPr>
            <a:r>
              <a:t>The Conspiracy to kill Jesus</a:t>
            </a:r>
          </a:p>
          <a:p>
            <a:pPr>
              <a:defRPr sz="1800">
                <a:solidFill>
                  <a:schemeClr val="accent5">
                    <a:lumOff val="-12830"/>
                  </a:schemeClr>
                </a:solidFill>
              </a:defRPr>
            </a:pPr>
            <a:r>
              <a:t>The Anointing at Bethany</a:t>
            </a:r>
          </a:p>
          <a:p>
            <a:pPr>
              <a:defRPr sz="1800">
                <a:solidFill>
                  <a:schemeClr val="accent5">
                    <a:lumOff val="-12830"/>
                  </a:schemeClr>
                </a:solidFill>
              </a:defRPr>
            </a:pPr>
            <a:r>
              <a:t>Judas agrees to Betray Jesus</a:t>
            </a:r>
          </a:p>
          <a:p>
            <a:pPr>
              <a:defRPr sz="1800">
                <a:solidFill>
                  <a:schemeClr val="accent5">
                    <a:lumOff val="-12830"/>
                  </a:schemeClr>
                </a:solidFill>
              </a:defRPr>
            </a:pPr>
            <a:r>
              <a:t>The Passover with the Disciples</a:t>
            </a:r>
          </a:p>
        </p:txBody>
      </p:sp>
      <p:sp>
        <p:nvSpPr>
          <p:cNvPr id="121" name="Shape 121"/>
          <p:cNvSpPr/>
          <p:nvPr/>
        </p:nvSpPr>
        <p:spPr>
          <a:xfrm>
            <a:off x="8142674" y="7414418"/>
            <a:ext cx="4034652" cy="175736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4100">
                <a:solidFill>
                  <a:schemeClr val="accent1">
                    <a:hueOff val="147319"/>
                    <a:satOff val="13526"/>
                    <a:lumOff val="-23026"/>
                  </a:schemeClr>
                </a:solidFill>
                <a:latin typeface="Optima"/>
                <a:ea typeface="Optima"/>
                <a:cs typeface="Optima"/>
                <a:sym typeface="Optima"/>
              </a:defRPr>
            </a:pPr>
            <a:r>
              <a:t>Holy Trinity</a:t>
            </a:r>
          </a:p>
          <a:p>
            <a:pPr>
              <a:defRPr sz="4100">
                <a:solidFill>
                  <a:schemeClr val="accent1">
                    <a:hueOff val="147319"/>
                    <a:satOff val="13526"/>
                    <a:lumOff val="-23026"/>
                  </a:schemeClr>
                </a:solidFill>
                <a:latin typeface="Optima"/>
                <a:ea typeface="Optima"/>
                <a:cs typeface="Optima"/>
                <a:sym typeface="Optima"/>
              </a:defRPr>
            </a:pPr>
            <a:r>
              <a:t>Anglican Church</a:t>
            </a:r>
          </a:p>
          <a:p>
            <a:pPr>
              <a:defRPr sz="2500">
                <a:solidFill>
                  <a:schemeClr val="accent1">
                    <a:hueOff val="147319"/>
                    <a:satOff val="13526"/>
                    <a:lumOff val="-23026"/>
                  </a:schemeClr>
                </a:solidFill>
                <a:latin typeface="Optima"/>
                <a:ea typeface="Optima"/>
                <a:cs typeface="Optima"/>
                <a:sym typeface="Optima"/>
              </a:defRPr>
            </a:pPr>
            <a:r>
              <a:t>Fernandina Beach, Florida</a:t>
            </a:r>
          </a:p>
        </p:txBody>
      </p:sp>
      <p:pic>
        <p:nvPicPr>
          <p:cNvPr id="122" name="ICSB MAtt.jpg"/>
          <p:cNvPicPr>
            <a:picLocks noChangeAspect="1"/>
          </p:cNvPicPr>
          <p:nvPr/>
        </p:nvPicPr>
        <p:blipFill>
          <a:blip r:embed="rId2">
            <a:extLst/>
          </a:blip>
          <a:stretch>
            <a:fillRect/>
          </a:stretch>
        </p:blipFill>
        <p:spPr>
          <a:xfrm>
            <a:off x="952500" y="1092200"/>
            <a:ext cx="6041790" cy="7810500"/>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8" name="Shape 148"/>
          <p:cNvSpPr/>
          <p:nvPr>
            <p:ph type="title"/>
          </p:nvPr>
        </p:nvSpPr>
        <p:spPr>
          <a:xfrm>
            <a:off x="1587500" y="254000"/>
            <a:ext cx="10464800" cy="1587500"/>
          </a:xfrm>
          <a:prstGeom prst="rect">
            <a:avLst/>
          </a:prstGeom>
        </p:spPr>
        <p:txBody>
          <a:bodyPr/>
          <a:lstStyle/>
          <a:p>
            <a:pPr/>
            <a:r>
              <a:t>Judas agrees to Betray</a:t>
            </a:r>
          </a:p>
        </p:txBody>
      </p:sp>
      <p:sp>
        <p:nvSpPr>
          <p:cNvPr id="149" name="Shape 149"/>
          <p:cNvSpPr/>
          <p:nvPr>
            <p:ph type="body" idx="1"/>
          </p:nvPr>
        </p:nvSpPr>
        <p:spPr>
          <a:xfrm>
            <a:off x="1587500" y="1841500"/>
            <a:ext cx="10464800" cy="6921500"/>
          </a:xfrm>
          <a:prstGeom prst="rect">
            <a:avLst/>
          </a:prstGeom>
        </p:spPr>
        <p:txBody>
          <a:bodyPr anchor="t"/>
          <a:lstStyle/>
          <a:p>
            <a:pPr marL="0" indent="0">
              <a:buSzTx/>
              <a:buNone/>
              <a:defRPr b="1" sz="4000">
                <a:solidFill>
                  <a:srgbClr val="000000"/>
                </a:solidFill>
              </a:defRPr>
            </a:pPr>
            <a:r>
              <a:t>Note whose idea it was.</a:t>
            </a:r>
          </a:p>
          <a:p>
            <a:pPr marL="493888" indent="-493888">
              <a:buBlip>
                <a:blip r:embed="rId2"/>
              </a:buBlip>
              <a:defRPr sz="4000">
                <a:solidFill>
                  <a:srgbClr val="000000"/>
                </a:solidFill>
              </a:defRPr>
            </a:pPr>
            <a:r>
              <a:t>The Chief priests and Scribes wanted to kill but couldn't get close enough</a:t>
            </a:r>
          </a:p>
          <a:p>
            <a:pPr marL="493888" indent="-493888">
              <a:buBlip>
                <a:blip r:embed="rId2"/>
              </a:buBlip>
              <a:defRPr sz="4000">
                <a:solidFill>
                  <a:srgbClr val="000000"/>
                </a:solidFill>
              </a:defRPr>
            </a:pPr>
            <a:r>
              <a:t>Judas went to the Priests and offered Jesus to them. </a:t>
            </a:r>
          </a:p>
          <a:p>
            <a:pPr marL="493888" indent="-493888">
              <a:buBlip>
                <a:blip r:embed="rId2"/>
              </a:buBlip>
              <a:defRPr sz="4000">
                <a:solidFill>
                  <a:srgbClr val="000000"/>
                </a:solidFill>
              </a:defRPr>
            </a:pPr>
            <a:r>
              <a:t>Only someone so close could have done this.</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1" name="Shape 151"/>
          <p:cNvSpPr/>
          <p:nvPr>
            <p:ph type="title"/>
          </p:nvPr>
        </p:nvSpPr>
        <p:spPr>
          <a:prstGeom prst="rect">
            <a:avLst/>
          </a:prstGeom>
        </p:spPr>
        <p:txBody>
          <a:bodyPr/>
          <a:lstStyle/>
          <a:p>
            <a:pPr/>
            <a:r>
              <a:t>Matthew 26</a:t>
            </a:r>
          </a:p>
        </p:txBody>
      </p:sp>
      <p:sp>
        <p:nvSpPr>
          <p:cNvPr id="152" name="Shape 152"/>
          <p:cNvSpPr/>
          <p:nvPr>
            <p:ph type="body" idx="1"/>
          </p:nvPr>
        </p:nvSpPr>
        <p:spPr>
          <a:xfrm>
            <a:off x="647700" y="2273300"/>
            <a:ext cx="11404600" cy="6489700"/>
          </a:xfrm>
          <a:prstGeom prst="rect">
            <a:avLst/>
          </a:prstGeom>
        </p:spPr>
        <p:txBody>
          <a:bodyPr anchor="t"/>
          <a:lstStyle/>
          <a:p>
            <a:pPr marL="0" indent="0" algn="ctr">
              <a:buSzTx/>
              <a:buNone/>
              <a:defRPr b="1">
                <a:solidFill>
                  <a:srgbClr val="000000"/>
                </a:solidFill>
              </a:defRPr>
            </a:pPr>
            <a:r>
              <a:t>The Passover with the Disciples</a:t>
            </a:r>
          </a:p>
          <a:p>
            <a:pPr marL="0" indent="0">
              <a:buSzTx/>
              <a:buNone/>
              <a:defRPr>
                <a:solidFill>
                  <a:srgbClr val="000000"/>
                </a:solidFill>
              </a:defRPr>
            </a:pPr>
            <a:r>
              <a:t>17 Now on the first day of Unleavened Bread the disciples came to Jesus, saying, “Where will you have us prepare for you to eat the Passover?” 18 He said, “Go into the city to a certain man and say to him, ‘The Teacher says, My time is at hand. I will keep the Passover at your house with my disciples.’” 19 And the disciples did as Jesus had directed them, and they prepared the Passover.</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4" name="Shape 154"/>
          <p:cNvSpPr/>
          <p:nvPr>
            <p:ph type="title"/>
          </p:nvPr>
        </p:nvSpPr>
        <p:spPr>
          <a:prstGeom prst="rect">
            <a:avLst/>
          </a:prstGeom>
        </p:spPr>
        <p:txBody>
          <a:bodyPr/>
          <a:lstStyle/>
          <a:p>
            <a:pPr/>
            <a:r>
              <a:t>Matthew 26</a:t>
            </a:r>
          </a:p>
        </p:txBody>
      </p:sp>
      <p:sp>
        <p:nvSpPr>
          <p:cNvPr id="155" name="Shape 155"/>
          <p:cNvSpPr/>
          <p:nvPr>
            <p:ph type="body" idx="1"/>
          </p:nvPr>
        </p:nvSpPr>
        <p:spPr>
          <a:xfrm>
            <a:off x="647700" y="2273300"/>
            <a:ext cx="11404600" cy="6489700"/>
          </a:xfrm>
          <a:prstGeom prst="rect">
            <a:avLst/>
          </a:prstGeom>
        </p:spPr>
        <p:txBody>
          <a:bodyPr anchor="t"/>
          <a:lstStyle/>
          <a:p>
            <a:pPr marL="0" indent="0" algn="ctr">
              <a:buSzTx/>
              <a:buNone/>
              <a:defRPr b="1">
                <a:solidFill>
                  <a:srgbClr val="000000"/>
                </a:solidFill>
              </a:defRPr>
            </a:pPr>
            <a:r>
              <a:t>The Passover with the Disciples</a:t>
            </a:r>
          </a:p>
          <a:p>
            <a:pPr marL="0" indent="0">
              <a:buSzTx/>
              <a:buNone/>
              <a:defRPr>
                <a:solidFill>
                  <a:srgbClr val="000000"/>
                </a:solidFill>
              </a:defRPr>
            </a:pPr>
            <a:r>
              <a:t>20 When it was evening, he reclined at table with the twelve. 21 And as they were eating, he said, “Truly, I say to you, one of you will betray me.” 22 And they were very sorrowful and began to say to him one after another, “Is it I, Lord?” 23 He answered, “He who has dipped his hand in the dish with me will betray me. </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7" name="Shape 157"/>
          <p:cNvSpPr/>
          <p:nvPr>
            <p:ph type="title"/>
          </p:nvPr>
        </p:nvSpPr>
        <p:spPr>
          <a:prstGeom prst="rect">
            <a:avLst/>
          </a:prstGeom>
        </p:spPr>
        <p:txBody>
          <a:bodyPr/>
          <a:lstStyle/>
          <a:p>
            <a:pPr/>
            <a:r>
              <a:t>Matthew 26</a:t>
            </a:r>
          </a:p>
        </p:txBody>
      </p:sp>
      <p:sp>
        <p:nvSpPr>
          <p:cNvPr id="158" name="Shape 158"/>
          <p:cNvSpPr/>
          <p:nvPr>
            <p:ph type="body" idx="1"/>
          </p:nvPr>
        </p:nvSpPr>
        <p:spPr>
          <a:xfrm>
            <a:off x="647700" y="2273300"/>
            <a:ext cx="11404600" cy="6489700"/>
          </a:xfrm>
          <a:prstGeom prst="rect">
            <a:avLst/>
          </a:prstGeom>
        </p:spPr>
        <p:txBody>
          <a:bodyPr anchor="t"/>
          <a:lstStyle/>
          <a:p>
            <a:pPr marL="0" indent="0" algn="ctr">
              <a:buSzTx/>
              <a:buNone/>
              <a:defRPr b="1">
                <a:solidFill>
                  <a:srgbClr val="000000"/>
                </a:solidFill>
              </a:defRPr>
            </a:pPr>
            <a:r>
              <a:t>The Passover with the Disciples</a:t>
            </a:r>
          </a:p>
          <a:p>
            <a:pPr marL="0" indent="0">
              <a:buSzTx/>
              <a:buNone/>
              <a:defRPr>
                <a:solidFill>
                  <a:srgbClr val="000000"/>
                </a:solidFill>
              </a:defRPr>
            </a:pPr>
            <a:r>
              <a:t>24 The Son of Man goes as it is written of him, but woe to that man by whom the Son of Man is betrayed! It would have been better for that man if he had not been born.” 25 Judas, who would betray him, answered, “Is it I, Rabbi?” He said to him, “You have said so.” </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0" name="Shape 160"/>
          <p:cNvSpPr/>
          <p:nvPr>
            <p:ph type="title"/>
          </p:nvPr>
        </p:nvSpPr>
        <p:spPr>
          <a:xfrm>
            <a:off x="622300" y="0"/>
            <a:ext cx="11430000" cy="1587500"/>
          </a:xfrm>
          <a:prstGeom prst="rect">
            <a:avLst/>
          </a:prstGeom>
        </p:spPr>
        <p:txBody>
          <a:bodyPr/>
          <a:lstStyle/>
          <a:p>
            <a:pPr/>
            <a:r>
              <a:t>Passover with Disciples</a:t>
            </a:r>
          </a:p>
        </p:txBody>
      </p:sp>
      <p:sp>
        <p:nvSpPr>
          <p:cNvPr id="161" name="Shape 161"/>
          <p:cNvSpPr/>
          <p:nvPr>
            <p:ph type="body" idx="1"/>
          </p:nvPr>
        </p:nvSpPr>
        <p:spPr>
          <a:xfrm>
            <a:off x="622300" y="1587500"/>
            <a:ext cx="11430000" cy="7175500"/>
          </a:xfrm>
          <a:prstGeom prst="rect">
            <a:avLst/>
          </a:prstGeom>
        </p:spPr>
        <p:txBody>
          <a:bodyPr anchor="t"/>
          <a:lstStyle/>
          <a:p>
            <a:pPr marL="0" indent="0">
              <a:buSzTx/>
              <a:buNone/>
              <a:defRPr sz="4900">
                <a:solidFill>
                  <a:srgbClr val="000000"/>
                </a:solidFill>
              </a:defRPr>
            </a:pPr>
            <a:r>
              <a:t>Again, note the explicit statement of the beginning of the Passion. </a:t>
            </a:r>
          </a:p>
          <a:p>
            <a:pPr marL="0" indent="0">
              <a:buSzTx/>
              <a:buNone/>
              <a:defRPr sz="4900">
                <a:solidFill>
                  <a:srgbClr val="000000"/>
                </a:solidFill>
              </a:defRPr>
            </a:pPr>
            <a:r>
              <a:t>Compare this to John 2:4, the Wedding at Cana, the first miracle of Jesus where he said, "my time is not yet come."</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3" name="Shape 163"/>
          <p:cNvSpPr/>
          <p:nvPr>
            <p:ph type="title"/>
          </p:nvPr>
        </p:nvSpPr>
        <p:spPr>
          <a:xfrm>
            <a:off x="622300" y="0"/>
            <a:ext cx="11430000" cy="1587500"/>
          </a:xfrm>
          <a:prstGeom prst="rect">
            <a:avLst/>
          </a:prstGeom>
        </p:spPr>
        <p:txBody>
          <a:bodyPr/>
          <a:lstStyle/>
          <a:p>
            <a:pPr/>
            <a:r>
              <a:t>Passover with Disciples</a:t>
            </a:r>
          </a:p>
        </p:txBody>
      </p:sp>
      <p:sp>
        <p:nvSpPr>
          <p:cNvPr id="164" name="Shape 164"/>
          <p:cNvSpPr/>
          <p:nvPr>
            <p:ph type="body" idx="1"/>
          </p:nvPr>
        </p:nvSpPr>
        <p:spPr>
          <a:xfrm>
            <a:off x="622300" y="1587500"/>
            <a:ext cx="11430000" cy="7175500"/>
          </a:xfrm>
          <a:prstGeom prst="rect">
            <a:avLst/>
          </a:prstGeom>
        </p:spPr>
        <p:txBody>
          <a:bodyPr anchor="t"/>
          <a:lstStyle/>
          <a:p>
            <a:pPr marL="0" indent="0">
              <a:buSzTx/>
              <a:buNone/>
              <a:defRPr b="1" sz="4900">
                <a:solidFill>
                  <a:srgbClr val="000000"/>
                </a:solidFill>
              </a:defRPr>
            </a:pPr>
            <a:r>
              <a:t>“They were very sorrowful...one after another, ‘Is it I, Lord’” </a:t>
            </a:r>
          </a:p>
          <a:p>
            <a:pPr marL="0" indent="0">
              <a:buSzTx/>
              <a:buNone/>
              <a:defRPr sz="4900">
                <a:solidFill>
                  <a:srgbClr val="000000"/>
                </a:solidFill>
              </a:defRPr>
            </a:pPr>
            <a:r>
              <a:t>They knew their own hearts and it terrified them. How many times had they already betrayed him in small and large ways? Peter, James and John, (falling asleep, disbelief, opposition, selfish gain…)</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6" name="Shape 166"/>
          <p:cNvSpPr/>
          <p:nvPr>
            <p:ph type="title"/>
          </p:nvPr>
        </p:nvSpPr>
        <p:spPr>
          <a:xfrm>
            <a:off x="622300" y="0"/>
            <a:ext cx="11430000" cy="1587500"/>
          </a:xfrm>
          <a:prstGeom prst="rect">
            <a:avLst/>
          </a:prstGeom>
        </p:spPr>
        <p:txBody>
          <a:bodyPr/>
          <a:lstStyle/>
          <a:p>
            <a:pPr/>
            <a:r>
              <a:t>Passover with Disciples</a:t>
            </a:r>
          </a:p>
        </p:txBody>
      </p:sp>
      <p:sp>
        <p:nvSpPr>
          <p:cNvPr id="167" name="Shape 167"/>
          <p:cNvSpPr/>
          <p:nvPr>
            <p:ph type="body" idx="1"/>
          </p:nvPr>
        </p:nvSpPr>
        <p:spPr>
          <a:xfrm>
            <a:off x="622300" y="1587500"/>
            <a:ext cx="11430000" cy="7175500"/>
          </a:xfrm>
          <a:prstGeom prst="rect">
            <a:avLst/>
          </a:prstGeom>
        </p:spPr>
        <p:txBody>
          <a:bodyPr anchor="t"/>
          <a:lstStyle/>
          <a:p>
            <a:pPr marL="0" indent="0" defTabSz="566674">
              <a:spcBef>
                <a:spcPts val="3400"/>
              </a:spcBef>
              <a:buSzTx/>
              <a:buNone/>
              <a:defRPr sz="4753">
                <a:solidFill>
                  <a:srgbClr val="000000"/>
                </a:solidFill>
              </a:defRPr>
            </a:pPr>
            <a:r>
              <a:rPr u="sng"/>
              <a:t>Main Point</a:t>
            </a:r>
            <a:r>
              <a:t>: </a:t>
            </a:r>
            <a:r>
              <a:rPr b="1"/>
              <a:t>"The Son of Man goes as it is written..."</a:t>
            </a:r>
            <a:endParaRPr b="1"/>
          </a:p>
          <a:p>
            <a:pPr marL="0" indent="0" defTabSz="566674">
              <a:spcBef>
                <a:spcPts val="3400"/>
              </a:spcBef>
              <a:buSzTx/>
              <a:buNone/>
              <a:defRPr sz="4753">
                <a:solidFill>
                  <a:srgbClr val="000000"/>
                </a:solidFill>
              </a:defRPr>
            </a:pPr>
            <a:r>
              <a:t>Jesus’ death is inevitable. </a:t>
            </a:r>
          </a:p>
          <a:p>
            <a:pPr marL="0" indent="0" defTabSz="566674">
              <a:spcBef>
                <a:spcPts val="3400"/>
              </a:spcBef>
              <a:buSzTx/>
              <a:buNone/>
              <a:defRPr sz="4753">
                <a:solidFill>
                  <a:srgbClr val="000000"/>
                </a:solidFill>
              </a:defRPr>
            </a:pPr>
            <a:r>
              <a:t>In deed it is the reason for the incarnation. All that has come before, both in Jesus’ life and in the whole history of the world, has lead to this Passover sacrifice. </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4" name="Shape 124"/>
          <p:cNvSpPr/>
          <p:nvPr>
            <p:ph type="title"/>
          </p:nvPr>
        </p:nvSpPr>
        <p:spPr>
          <a:prstGeom prst="rect">
            <a:avLst/>
          </a:prstGeom>
        </p:spPr>
        <p:txBody>
          <a:bodyPr/>
          <a:lstStyle/>
          <a:p>
            <a:pPr/>
            <a:r>
              <a:t>Matthew 26</a:t>
            </a:r>
          </a:p>
        </p:txBody>
      </p:sp>
      <p:sp>
        <p:nvSpPr>
          <p:cNvPr id="125" name="Shape 125"/>
          <p:cNvSpPr/>
          <p:nvPr>
            <p:ph type="body" idx="1"/>
          </p:nvPr>
        </p:nvSpPr>
        <p:spPr>
          <a:xfrm>
            <a:off x="647700" y="2273300"/>
            <a:ext cx="11404600" cy="6489700"/>
          </a:xfrm>
          <a:prstGeom prst="rect">
            <a:avLst/>
          </a:prstGeom>
        </p:spPr>
        <p:txBody>
          <a:bodyPr anchor="t"/>
          <a:lstStyle/>
          <a:p>
            <a:pPr marL="0" indent="0" algn="ctr" defTabSz="537463">
              <a:spcBef>
                <a:spcPts val="3300"/>
              </a:spcBef>
              <a:buSzTx/>
              <a:buNone/>
              <a:defRPr b="1" sz="3312">
                <a:solidFill>
                  <a:srgbClr val="000000"/>
                </a:solidFill>
              </a:defRPr>
            </a:pPr>
            <a:r>
              <a:t>The Conspiracy to Kill Jesus</a:t>
            </a:r>
          </a:p>
          <a:p>
            <a:pPr marL="0" indent="0" defTabSz="537463">
              <a:spcBef>
                <a:spcPts val="3300"/>
              </a:spcBef>
              <a:buSzTx/>
              <a:buNone/>
              <a:defRPr sz="3312">
                <a:solidFill>
                  <a:srgbClr val="000000"/>
                </a:solidFill>
              </a:defRPr>
            </a:pPr>
            <a:r>
              <a:t>When Jesus had finished all these sayings, he said to his disciples, 2 “You know that after two days the </a:t>
            </a:r>
            <a:r>
              <a:rPr b="1"/>
              <a:t>Passover</a:t>
            </a:r>
            <a:r>
              <a:t> is coming, and the Son of Man will be delivered up to be crucified.”</a:t>
            </a:r>
          </a:p>
          <a:p>
            <a:pPr marL="0" indent="0" defTabSz="537463">
              <a:spcBef>
                <a:spcPts val="3300"/>
              </a:spcBef>
              <a:buSzTx/>
              <a:buNone/>
              <a:defRPr sz="3312">
                <a:solidFill>
                  <a:srgbClr val="000000"/>
                </a:solidFill>
              </a:defRPr>
            </a:pPr>
            <a:r>
              <a:t>3 Then the chief priests and the elders of the people gathered in the palace of the high priest, whose name was Caiaphas, 4 and plotted together in order to arrest Jesus by stealth and kill him. 5 But they said, “Not during </a:t>
            </a:r>
            <a:r>
              <a:rPr b="1"/>
              <a:t>the feast</a:t>
            </a:r>
            <a:r>
              <a:t>, lest there be an uproar among the people.”    			[ESV]</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7" name="Shape 127"/>
          <p:cNvSpPr/>
          <p:nvPr>
            <p:ph type="title"/>
          </p:nvPr>
        </p:nvSpPr>
        <p:spPr>
          <a:xfrm>
            <a:off x="1587500" y="254000"/>
            <a:ext cx="10464800" cy="1587500"/>
          </a:xfrm>
          <a:prstGeom prst="rect">
            <a:avLst/>
          </a:prstGeom>
        </p:spPr>
        <p:txBody>
          <a:bodyPr/>
          <a:lstStyle>
            <a:lvl1pPr defTabSz="461518">
              <a:defRPr spc="55" sz="5530"/>
            </a:lvl1pPr>
          </a:lstStyle>
          <a:p>
            <a:pPr/>
            <a:r>
              <a:t>The Conspiracy against Christ</a:t>
            </a:r>
          </a:p>
        </p:txBody>
      </p:sp>
      <p:sp>
        <p:nvSpPr>
          <p:cNvPr id="128" name="Shape 128"/>
          <p:cNvSpPr/>
          <p:nvPr>
            <p:ph type="body" idx="1"/>
          </p:nvPr>
        </p:nvSpPr>
        <p:spPr>
          <a:xfrm>
            <a:off x="698500" y="1841500"/>
            <a:ext cx="11709400" cy="6921500"/>
          </a:xfrm>
          <a:prstGeom prst="rect">
            <a:avLst/>
          </a:prstGeom>
        </p:spPr>
        <p:txBody>
          <a:bodyPr anchor="t"/>
          <a:lstStyle/>
          <a:p>
            <a:pPr marL="493888" indent="-493888">
              <a:spcBef>
                <a:spcPts val="1600"/>
              </a:spcBef>
              <a:buBlip>
                <a:blip r:embed="rId2"/>
              </a:buBlip>
              <a:defRPr sz="4000">
                <a:solidFill>
                  <a:srgbClr val="000000"/>
                </a:solidFill>
              </a:defRPr>
            </a:pPr>
            <a:r>
              <a:t>Notice the connection between the betrayal and the Passover. What is the Passover and why is this timing significant? [Exodus 12:1-13]</a:t>
            </a:r>
          </a:p>
          <a:p>
            <a:pPr marL="705555" indent="-705555">
              <a:spcBef>
                <a:spcPts val="1600"/>
              </a:spcBef>
              <a:buSzPct val="100000"/>
              <a:buAutoNum type="arabicPeriod" startAt="1"/>
              <a:defRPr sz="4000">
                <a:solidFill>
                  <a:srgbClr val="000000"/>
                </a:solidFill>
              </a:defRPr>
            </a:pPr>
            <a:r>
              <a:t>The Passover was a lamb, slaughtered on behalf of the households of God</a:t>
            </a:r>
          </a:p>
          <a:p>
            <a:pPr marL="705555" indent="-705555">
              <a:spcBef>
                <a:spcPts val="1600"/>
              </a:spcBef>
              <a:buSzPct val="100000"/>
              <a:buAutoNum type="arabicPeriod" startAt="1"/>
              <a:defRPr sz="4000">
                <a:solidFill>
                  <a:srgbClr val="000000"/>
                </a:solidFill>
              </a:defRPr>
            </a:pPr>
            <a:r>
              <a:t>The Blood of that lamb, painted on the doorposts and beam , purchased safety for those who </a:t>
            </a:r>
            <a:r>
              <a:rPr u="sng"/>
              <a:t>consumed its flesh</a:t>
            </a:r>
            <a:endParaRPr u="sng"/>
          </a:p>
          <a:p>
            <a:pPr marL="705555" indent="-705555">
              <a:spcBef>
                <a:spcPts val="1600"/>
              </a:spcBef>
              <a:buSzPct val="100000"/>
              <a:buAutoNum type="arabicPeriod" startAt="1"/>
              <a:defRPr sz="4000">
                <a:solidFill>
                  <a:srgbClr val="000000"/>
                </a:solidFill>
              </a:defRPr>
            </a:pPr>
            <a:r>
              <a:t>Exodus 12:24: This is an everlasting observance</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0" name="Shape 130"/>
          <p:cNvSpPr/>
          <p:nvPr>
            <p:ph type="title"/>
          </p:nvPr>
        </p:nvSpPr>
        <p:spPr>
          <a:xfrm>
            <a:off x="1587500" y="254000"/>
            <a:ext cx="10464800" cy="1587500"/>
          </a:xfrm>
          <a:prstGeom prst="rect">
            <a:avLst/>
          </a:prstGeom>
        </p:spPr>
        <p:txBody>
          <a:bodyPr/>
          <a:lstStyle>
            <a:lvl1pPr defTabSz="461518">
              <a:defRPr spc="55" sz="5530"/>
            </a:lvl1pPr>
          </a:lstStyle>
          <a:p>
            <a:pPr/>
            <a:r>
              <a:t>The Conspiracy against Christ</a:t>
            </a:r>
          </a:p>
        </p:txBody>
      </p:sp>
      <p:sp>
        <p:nvSpPr>
          <p:cNvPr id="131" name="Shape 131"/>
          <p:cNvSpPr/>
          <p:nvPr>
            <p:ph type="body" idx="1"/>
          </p:nvPr>
        </p:nvSpPr>
        <p:spPr>
          <a:xfrm>
            <a:off x="698500" y="1841500"/>
            <a:ext cx="11455400" cy="6921500"/>
          </a:xfrm>
          <a:prstGeom prst="rect">
            <a:avLst/>
          </a:prstGeom>
        </p:spPr>
        <p:txBody>
          <a:bodyPr anchor="t"/>
          <a:lstStyle/>
          <a:p>
            <a:pPr marL="493888" indent="-493888">
              <a:spcBef>
                <a:spcPts val="1600"/>
              </a:spcBef>
              <a:buBlip>
                <a:blip r:embed="rId2"/>
              </a:buBlip>
              <a:defRPr sz="4000">
                <a:solidFill>
                  <a:srgbClr val="000000"/>
                </a:solidFill>
              </a:defRPr>
            </a:pPr>
            <a:r>
              <a:t>What is the importance of the Retisancd of the Chief Priests to kill Jesus</a:t>
            </a:r>
          </a:p>
          <a:p>
            <a:pPr marL="705555" indent="-705555">
              <a:spcBef>
                <a:spcPts val="1600"/>
              </a:spcBef>
              <a:buSzPct val="100000"/>
              <a:buAutoNum type="arabicPeriod" startAt="1"/>
              <a:defRPr sz="4000">
                <a:solidFill>
                  <a:srgbClr val="000000"/>
                </a:solidFill>
              </a:defRPr>
            </a:pPr>
            <a:r>
              <a:t>They feared the people.</a:t>
            </a:r>
          </a:p>
          <a:p>
            <a:pPr marL="705555" indent="-705555">
              <a:spcBef>
                <a:spcPts val="1600"/>
              </a:spcBef>
              <a:buSzPct val="100000"/>
              <a:buAutoNum type="arabicPeriod" startAt="1"/>
              <a:defRPr sz="4000">
                <a:solidFill>
                  <a:srgbClr val="000000"/>
                </a:solidFill>
              </a:defRPr>
            </a:pPr>
            <a:r>
              <a:t>They knew their plot was dangerous</a:t>
            </a:r>
          </a:p>
          <a:p>
            <a:pPr marL="705555" indent="-705555">
              <a:spcBef>
                <a:spcPts val="1600"/>
              </a:spcBef>
              <a:buSzPct val="100000"/>
              <a:buAutoNum type="arabicPeriod" startAt="1"/>
              <a:defRPr sz="4000">
                <a:solidFill>
                  <a:srgbClr val="000000"/>
                </a:solidFill>
              </a:defRPr>
            </a:pPr>
            <a:r>
              <a:t>The knew they would need a careful plan</a:t>
            </a:r>
            <a:br/>
            <a:r>
              <a:t>(Have you ever thought about the lengths people go to in planning wickedness without consequence?)</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3" name="Shape 133"/>
          <p:cNvSpPr/>
          <p:nvPr>
            <p:ph type="title"/>
          </p:nvPr>
        </p:nvSpPr>
        <p:spPr>
          <a:prstGeom prst="rect">
            <a:avLst/>
          </a:prstGeom>
        </p:spPr>
        <p:txBody>
          <a:bodyPr/>
          <a:lstStyle/>
          <a:p>
            <a:pPr/>
            <a:r>
              <a:t>Matthew 26</a:t>
            </a:r>
          </a:p>
        </p:txBody>
      </p:sp>
      <p:sp>
        <p:nvSpPr>
          <p:cNvPr id="134" name="Shape 134"/>
          <p:cNvSpPr/>
          <p:nvPr>
            <p:ph type="body" idx="1"/>
          </p:nvPr>
        </p:nvSpPr>
        <p:spPr>
          <a:xfrm>
            <a:off x="647700" y="2273300"/>
            <a:ext cx="11404600" cy="6489700"/>
          </a:xfrm>
          <a:prstGeom prst="rect">
            <a:avLst/>
          </a:prstGeom>
        </p:spPr>
        <p:txBody>
          <a:bodyPr anchor="t"/>
          <a:lstStyle/>
          <a:p>
            <a:pPr marL="0" indent="0" algn="ctr">
              <a:buSzTx/>
              <a:buNone/>
              <a:defRPr b="1">
                <a:solidFill>
                  <a:srgbClr val="000000"/>
                </a:solidFill>
              </a:defRPr>
            </a:pPr>
            <a:r>
              <a:t>The Anointing at Bethany</a:t>
            </a:r>
          </a:p>
          <a:p>
            <a:pPr marL="0" indent="0">
              <a:buSzTx/>
              <a:buNone/>
              <a:defRPr b="1">
                <a:solidFill>
                  <a:srgbClr val="000000"/>
                </a:solidFill>
              </a:defRPr>
            </a:pPr>
            <a:r>
              <a:rPr b="0"/>
              <a:t>6</a:t>
            </a:r>
            <a:r>
              <a:t> </a:t>
            </a:r>
            <a:r>
              <a:rPr b="0"/>
              <a:t>Now when Jesus was at Bethany in the house of Simon the leper, 7 a woman came up to him with an alabaster flask of very expensive ointment, and she poured it on his head as he reclined at table. 8 And when the disciples saw it, they were indignant, saying, “Why this waste? 9 For this could have been sold for a large sum and given to the poor.”   </a:t>
            </a:r>
            <a:r>
              <a:t>  		</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6" name="Shape 136"/>
          <p:cNvSpPr/>
          <p:nvPr>
            <p:ph type="title"/>
          </p:nvPr>
        </p:nvSpPr>
        <p:spPr>
          <a:prstGeom prst="rect">
            <a:avLst/>
          </a:prstGeom>
        </p:spPr>
        <p:txBody>
          <a:bodyPr/>
          <a:lstStyle/>
          <a:p>
            <a:pPr/>
            <a:r>
              <a:t>Matthew 26</a:t>
            </a:r>
          </a:p>
        </p:txBody>
      </p:sp>
      <p:sp>
        <p:nvSpPr>
          <p:cNvPr id="137" name="Shape 137"/>
          <p:cNvSpPr/>
          <p:nvPr>
            <p:ph type="body" idx="1"/>
          </p:nvPr>
        </p:nvSpPr>
        <p:spPr>
          <a:xfrm>
            <a:off x="647700" y="2273300"/>
            <a:ext cx="11404600" cy="6489700"/>
          </a:xfrm>
          <a:prstGeom prst="rect">
            <a:avLst/>
          </a:prstGeom>
        </p:spPr>
        <p:txBody>
          <a:bodyPr anchor="t"/>
          <a:lstStyle/>
          <a:p>
            <a:pPr marL="0" indent="0" algn="ctr">
              <a:buSzTx/>
              <a:buNone/>
              <a:defRPr b="1">
                <a:solidFill>
                  <a:srgbClr val="000000"/>
                </a:solidFill>
              </a:defRPr>
            </a:pPr>
            <a:r>
              <a:t>The Anointing at Bethany</a:t>
            </a:r>
          </a:p>
          <a:p>
            <a:pPr marL="0" indent="0">
              <a:buSzTx/>
              <a:buNone/>
              <a:defRPr b="1">
                <a:solidFill>
                  <a:srgbClr val="000000"/>
                </a:solidFill>
              </a:defRPr>
            </a:pPr>
            <a:r>
              <a:rPr b="0"/>
              <a:t>10 But Jesus, aware of this, said to them, “Why do you trouble the woman? For she has done a beautiful thing to me. 11 For you always have the poor with you, but you will not always have me. 12 In pouring this ointment on my body, she has done it to prepare me for burial. 13 Truly, I say to you, wherever this gospel is proclaimed in the whole world, what she has done will also be told in memory of her.”  </a:t>
            </a:r>
            <a:r>
              <a:t>  		</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9" name="Shape 139"/>
          <p:cNvSpPr/>
          <p:nvPr>
            <p:ph type="title"/>
          </p:nvPr>
        </p:nvSpPr>
        <p:spPr>
          <a:xfrm>
            <a:off x="1587500" y="254000"/>
            <a:ext cx="10464800" cy="1587500"/>
          </a:xfrm>
          <a:prstGeom prst="rect">
            <a:avLst/>
          </a:prstGeom>
        </p:spPr>
        <p:txBody>
          <a:bodyPr/>
          <a:lstStyle/>
          <a:p>
            <a:pPr/>
            <a:r>
              <a:t>Anointing at Bethany</a:t>
            </a:r>
          </a:p>
        </p:txBody>
      </p:sp>
      <p:sp>
        <p:nvSpPr>
          <p:cNvPr id="140" name="Shape 140"/>
          <p:cNvSpPr/>
          <p:nvPr>
            <p:ph type="body" idx="1"/>
          </p:nvPr>
        </p:nvSpPr>
        <p:spPr>
          <a:xfrm>
            <a:off x="647700" y="1841500"/>
            <a:ext cx="11404600" cy="6921500"/>
          </a:xfrm>
          <a:prstGeom prst="rect">
            <a:avLst/>
          </a:prstGeom>
        </p:spPr>
        <p:txBody>
          <a:bodyPr anchor="t"/>
          <a:lstStyle/>
          <a:p>
            <a:pPr marL="493888" indent="-493888">
              <a:buBlip>
                <a:blip r:embed="rId2"/>
              </a:buBlip>
              <a:defRPr sz="4000">
                <a:solidFill>
                  <a:srgbClr val="000000"/>
                </a:solidFill>
              </a:defRPr>
            </a:pPr>
            <a:r>
              <a:t>What is the significance of anointing in Scripture?</a:t>
            </a:r>
          </a:p>
          <a:p>
            <a:pPr marL="705555" indent="-705555">
              <a:buSzPct val="100000"/>
              <a:buAutoNum type="arabicPeriod" startAt="1"/>
              <a:defRPr sz="4000">
                <a:solidFill>
                  <a:srgbClr val="000000"/>
                </a:solidFill>
              </a:defRPr>
            </a:pPr>
            <a:r>
              <a:t>Anointing of a prophet</a:t>
            </a:r>
          </a:p>
          <a:p>
            <a:pPr marL="705555" indent="-705555">
              <a:buSzPct val="100000"/>
              <a:buAutoNum type="arabicPeriod" startAt="1"/>
              <a:defRPr sz="4000">
                <a:solidFill>
                  <a:srgbClr val="000000"/>
                </a:solidFill>
              </a:defRPr>
            </a:pPr>
            <a:r>
              <a:t>Anointing of a priest</a:t>
            </a:r>
          </a:p>
          <a:p>
            <a:pPr marL="705555" indent="-705555">
              <a:buSzPct val="100000"/>
              <a:buAutoNum type="arabicPeriod" startAt="1"/>
              <a:defRPr sz="4000">
                <a:solidFill>
                  <a:srgbClr val="000000"/>
                </a:solidFill>
              </a:defRPr>
            </a:pPr>
            <a:r>
              <a:t>Anointing of a king</a:t>
            </a:r>
          </a:p>
          <a:p>
            <a:pPr marL="705555" indent="-705555">
              <a:buSzPct val="100000"/>
              <a:buAutoNum type="arabicPeriod" startAt="1"/>
              <a:defRPr sz="4000">
                <a:solidFill>
                  <a:srgbClr val="000000"/>
                </a:solidFill>
              </a:defRPr>
            </a:pPr>
            <a:r>
              <a:t>Anointing of the dead for burial</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2" name="Shape 142"/>
          <p:cNvSpPr/>
          <p:nvPr>
            <p:ph type="title"/>
          </p:nvPr>
        </p:nvSpPr>
        <p:spPr>
          <a:xfrm>
            <a:off x="1587500" y="254000"/>
            <a:ext cx="10464800" cy="1587500"/>
          </a:xfrm>
          <a:prstGeom prst="rect">
            <a:avLst/>
          </a:prstGeom>
        </p:spPr>
        <p:txBody>
          <a:bodyPr/>
          <a:lstStyle/>
          <a:p>
            <a:pPr/>
            <a:r>
              <a:t>Anointing at Bethany</a:t>
            </a:r>
          </a:p>
        </p:txBody>
      </p:sp>
      <p:sp>
        <p:nvSpPr>
          <p:cNvPr id="143" name="Shape 143"/>
          <p:cNvSpPr/>
          <p:nvPr>
            <p:ph type="body" idx="1"/>
          </p:nvPr>
        </p:nvSpPr>
        <p:spPr>
          <a:xfrm>
            <a:off x="1587500" y="1841500"/>
            <a:ext cx="10464800" cy="6921500"/>
          </a:xfrm>
          <a:prstGeom prst="rect">
            <a:avLst/>
          </a:prstGeom>
        </p:spPr>
        <p:txBody>
          <a:bodyPr anchor="t"/>
          <a:lstStyle/>
          <a:p>
            <a:pPr marL="440055" indent="-440055" defTabSz="578358">
              <a:spcBef>
                <a:spcPts val="3500"/>
              </a:spcBef>
              <a:buBlip>
                <a:blip r:embed="rId2"/>
              </a:buBlip>
              <a:defRPr sz="3564">
                <a:solidFill>
                  <a:srgbClr val="000000"/>
                </a:solidFill>
              </a:defRPr>
            </a:pPr>
            <a:r>
              <a:t>Who anointed Jesus and who was present?</a:t>
            </a:r>
          </a:p>
          <a:p>
            <a:pPr marL="628650" indent="-628650" defTabSz="578358">
              <a:spcBef>
                <a:spcPts val="3500"/>
              </a:spcBef>
              <a:buSzPct val="100000"/>
              <a:buAutoNum type="arabicPeriod" startAt="1"/>
              <a:defRPr sz="3564">
                <a:solidFill>
                  <a:srgbClr val="000000"/>
                </a:solidFill>
              </a:defRPr>
            </a:pPr>
            <a:r>
              <a:t>The woman with an alabaster flask</a:t>
            </a:r>
            <a:br/>
            <a:r>
              <a:t>Historically believed to be Mary Magdalene</a:t>
            </a:r>
            <a:br/>
            <a:r>
              <a:rPr i="1"/>
              <a:t>A woman should not touch the feet of a man who is not her husband</a:t>
            </a:r>
          </a:p>
          <a:p>
            <a:pPr marL="628650" indent="-628650" defTabSz="578358">
              <a:spcBef>
                <a:spcPts val="3500"/>
              </a:spcBef>
              <a:buSzPct val="100000"/>
              <a:buAutoNum type="arabicPeriod" startAt="1"/>
              <a:defRPr sz="3564">
                <a:solidFill>
                  <a:srgbClr val="000000"/>
                </a:solidFill>
              </a:defRPr>
            </a:pPr>
            <a:r>
              <a:t>Simon the Leper</a:t>
            </a:r>
            <a:br/>
            <a:r>
              <a:t>Though healed by Jesus, nevertheless,</a:t>
            </a:r>
            <a:br/>
            <a:r>
              <a:t>only known for his unclean-ness</a:t>
            </a:r>
          </a:p>
          <a:p>
            <a:pPr marL="440055" indent="-440055" defTabSz="578358">
              <a:spcBef>
                <a:spcPts val="3500"/>
              </a:spcBef>
              <a:buBlip>
                <a:blip r:embed="rId2"/>
              </a:buBlip>
              <a:defRPr sz="3564">
                <a:solidFill>
                  <a:srgbClr val="000000"/>
                </a:solidFill>
              </a:defRPr>
            </a:pPr>
            <a:r>
              <a:t> While the leaders condemned and conspired</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5" name="Shape 145"/>
          <p:cNvSpPr/>
          <p:nvPr>
            <p:ph type="title"/>
          </p:nvPr>
        </p:nvSpPr>
        <p:spPr>
          <a:prstGeom prst="rect">
            <a:avLst/>
          </a:prstGeom>
        </p:spPr>
        <p:txBody>
          <a:bodyPr/>
          <a:lstStyle/>
          <a:p>
            <a:pPr/>
            <a:r>
              <a:t>Matthew 26</a:t>
            </a:r>
          </a:p>
        </p:txBody>
      </p:sp>
      <p:sp>
        <p:nvSpPr>
          <p:cNvPr id="146" name="Shape 146"/>
          <p:cNvSpPr/>
          <p:nvPr>
            <p:ph type="body" idx="1"/>
          </p:nvPr>
        </p:nvSpPr>
        <p:spPr>
          <a:xfrm>
            <a:off x="647700" y="2273300"/>
            <a:ext cx="11404600" cy="6489700"/>
          </a:xfrm>
          <a:prstGeom prst="rect">
            <a:avLst/>
          </a:prstGeom>
        </p:spPr>
        <p:txBody>
          <a:bodyPr anchor="t"/>
          <a:lstStyle/>
          <a:p>
            <a:pPr marL="0" indent="0" algn="ctr">
              <a:buSzTx/>
              <a:buNone/>
              <a:defRPr b="1">
                <a:solidFill>
                  <a:srgbClr val="000000"/>
                </a:solidFill>
              </a:defRPr>
            </a:pPr>
            <a:r>
              <a:t>Judas agrees to betray Jesus</a:t>
            </a:r>
          </a:p>
          <a:p>
            <a:pPr marL="0" indent="0">
              <a:buSzTx/>
              <a:buNone/>
              <a:defRPr sz="4000">
                <a:solidFill>
                  <a:srgbClr val="000000"/>
                </a:solidFill>
              </a:defRPr>
            </a:pPr>
            <a:r>
              <a:t>    	14 Then one of the twelve, whose name was Judas Iscariot, went to the chief priests 15 and said, “What will you give me if I deliver him over to you?” And they paid him thirty pieces of silver. 16 And from that moment he sought an opportunity to betray him.	</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HardCover">
  <a:themeElements>
    <a:clrScheme name="HardCover">
      <a:dk1>
        <a:srgbClr val="6E603B"/>
      </a:dk1>
      <a:lt1>
        <a:srgbClr val="33446E"/>
      </a:lt1>
      <a:dk2>
        <a:srgbClr val="5C5A52"/>
      </a:dk2>
      <a:lt2>
        <a:srgbClr val="DCDEE0"/>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HardCover">
      <a:majorFont>
        <a:latin typeface="American Typewriter"/>
        <a:ea typeface="American Typewriter"/>
        <a:cs typeface="American Typewriter"/>
      </a:majorFont>
      <a:minorFont>
        <a:latin typeface="American Typewriter"/>
        <a:ea typeface="American Typewriter"/>
        <a:cs typeface="American Typewriter"/>
      </a:minorFont>
    </a:fontScheme>
    <a:fmtScheme name="HardCove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DEF"/>
            </a:solidFill>
            <a:effectLst>
              <a:outerShdw sx="100000" sy="100000" kx="0" ky="0" algn="b" rotWithShape="0" blurRad="25400" dist="12700" dir="16200000">
                <a:srgbClr val="000000">
                  <a:alpha val="40000"/>
                </a:srgbClr>
              </a:outerShdw>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2">
              <a:satOff val="-3676"/>
              <a:lumOff val="-12171"/>
            </a:schemeClr>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6E603B"/>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HardCover">
  <a:themeElements>
    <a:clrScheme name="HardCover">
      <a:dk1>
        <a:srgbClr val="000000"/>
      </a:dk1>
      <a:lt1>
        <a:srgbClr val="FFFFFF"/>
      </a:lt1>
      <a:dk2>
        <a:srgbClr val="5C5A52"/>
      </a:dk2>
      <a:lt2>
        <a:srgbClr val="DCDEE0"/>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HardCover">
      <a:majorFont>
        <a:latin typeface="American Typewriter"/>
        <a:ea typeface="American Typewriter"/>
        <a:cs typeface="American Typewriter"/>
      </a:majorFont>
      <a:minorFont>
        <a:latin typeface="American Typewriter"/>
        <a:ea typeface="American Typewriter"/>
        <a:cs typeface="American Typewriter"/>
      </a:minorFont>
    </a:fontScheme>
    <a:fmtScheme name="HardCove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DEF"/>
            </a:solidFill>
            <a:effectLst>
              <a:outerShdw sx="100000" sy="100000" kx="0" ky="0" algn="b" rotWithShape="0" blurRad="25400" dist="12700" dir="16200000">
                <a:srgbClr val="000000">
                  <a:alpha val="40000"/>
                </a:srgbClr>
              </a:outerShdw>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2">
              <a:satOff val="-3676"/>
              <a:lumOff val="-12171"/>
            </a:schemeClr>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6E603B"/>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