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y="6858000" cx="12192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clrMru>
    <a:srgbClr val="733938"/>
  </p:clrMru>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4995" autoAdjust="0"/>
    <p:restoredTop sz="94660"/>
  </p:normalViewPr>
  <p:slideViewPr>
    <p:cSldViewPr snapToGrid="0">
      <p:cViewPr varScale="1">
        <p:scale>
          <a:sx n="68" d="100"/>
          <a:sy n="68" d="100"/>
        </p:scale>
        <p:origin x="616" y="52"/>
      </p:cViewPr>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tableStyles" Target="tableStyles.xml"/><Relationship Id="rId33" Type="http://schemas.openxmlformats.org/officeDocument/2006/relationships/presProps" Target="presProps.xml"/><Relationship Id="rId3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83" name=""/>
        <p:cNvGrpSpPr/>
        <p:nvPr/>
      </p:nvGrpSpPr>
      <p:grpSpPr>
        <a:xfrm>
          <a:off x="0" y="0"/>
          <a:ext cx="0" cy="0"/>
          <a:chOff x="0" y="0"/>
          <a:chExt cx="0" cy="0"/>
        </a:xfrm>
      </p:grpSpPr>
      <p:sp>
        <p:nvSpPr>
          <p:cNvPr id="1048725"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726"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727"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728"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29"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730"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23" name=""/>
        <p:cNvGrpSpPr/>
        <p:nvPr/>
      </p:nvGrpSpPr>
      <p:grpSpPr>
        <a:xfrm>
          <a:off x="0" y="0"/>
          <a:ext cx="0" cy="0"/>
          <a:chOff x="0" y="0"/>
          <a:chExt cx="0" cy="0"/>
        </a:xfrm>
      </p:grpSpPr>
      <p:sp>
        <p:nvSpPr>
          <p:cNvPr id="1048581"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lang="en-US"/>
              <a:t>Click to edit Master subtitle style</a:t>
            </a:r>
          </a:p>
        </p:txBody>
      </p:sp>
      <p:sp>
        <p:nvSpPr>
          <p:cNvPr id="1048583" name="Date Placeholder 3"/>
          <p:cNvSpPr>
            <a:spLocks noGrp="1"/>
          </p:cNvSpPr>
          <p:nvPr>
            <p:ph type="dt" sz="half" idx="10"/>
          </p:nvPr>
        </p:nvSpPr>
        <p:spPr/>
        <p:txBody>
          <a:bodyPr/>
          <a:p>
            <a:fld id="{97424EA4-7F5D-49FD-A184-4EAF89358E64}" type="datetimeFigureOut">
              <a:rPr lang="en-US" smtClean="0"/>
            </a:fld>
            <a:endParaRPr lang="en-US"/>
          </a:p>
        </p:txBody>
      </p:sp>
      <p:sp>
        <p:nvSpPr>
          <p:cNvPr id="1048584" name="Footer Placeholder 4"/>
          <p:cNvSpPr>
            <a:spLocks noGrp="1"/>
          </p:cNvSpPr>
          <p:nvPr>
            <p:ph type="ftr" sz="quarter" idx="11"/>
          </p:nvPr>
        </p:nvSpPr>
        <p:spPr/>
        <p:txBody>
          <a:bodyPr/>
          <a:p>
            <a:endParaRPr lang="en-US"/>
          </a:p>
        </p:txBody>
      </p:sp>
      <p:sp>
        <p:nvSpPr>
          <p:cNvPr id="1048585" name="Slide Number Placeholder 5"/>
          <p:cNvSpPr>
            <a:spLocks noGrp="1"/>
          </p:cNvSpPr>
          <p:nvPr>
            <p:ph type="sldNum" sz="quarter" idx="12"/>
          </p:nvPr>
        </p:nvSpPr>
        <p:spPr/>
        <p:txBody>
          <a:bodyPr/>
          <a:p>
            <a:fld id="{8C3252F0-1767-40C6-B174-19611D42A81E}"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44" name=""/>
        <p:cNvGrpSpPr/>
        <p:nvPr/>
      </p:nvGrpSpPr>
      <p:grpSpPr>
        <a:xfrm>
          <a:off x="0" y="0"/>
          <a:ext cx="0" cy="0"/>
          <a:chOff x="0" y="0"/>
          <a:chExt cx="0" cy="0"/>
        </a:xfrm>
      </p:grpSpPr>
      <p:sp>
        <p:nvSpPr>
          <p:cNvPr id="1048588" name="Title 1"/>
          <p:cNvSpPr>
            <a:spLocks noGrp="1"/>
          </p:cNvSpPr>
          <p:nvPr>
            <p:ph type="title"/>
          </p:nvPr>
        </p:nvSpPr>
        <p:spPr/>
        <p:txBody>
          <a:bodyPr/>
          <a:p>
            <a:r>
              <a:rPr lang="en-US"/>
              <a:t>Click to edit Master title style</a:t>
            </a:r>
          </a:p>
        </p:txBody>
      </p:sp>
      <p:sp>
        <p:nvSpPr>
          <p:cNvPr id="1048589" name="Content Placeholder 2"/>
          <p:cNvSpPr>
            <a:spLocks noGrp="1"/>
          </p:cNvSpPr>
          <p:nvPr>
            <p:ph idx="1"/>
          </p:nvPr>
        </p:nvSpPr>
        <p:spPr/>
        <p:txBody>
          <a:bodyPr/>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90" name="Date Placeholder 3"/>
          <p:cNvSpPr>
            <a:spLocks noGrp="1"/>
          </p:cNvSpPr>
          <p:nvPr>
            <p:ph type="dt" sz="half" idx="10"/>
          </p:nvPr>
        </p:nvSpPr>
        <p:spPr/>
        <p:txBody>
          <a:bodyPr/>
          <a:p>
            <a:fld id="{97424EA4-7F5D-49FD-A184-4EAF89358E64}" type="datetimeFigureOut">
              <a:rPr lang="en-US" smtClean="0"/>
            </a:fld>
            <a:endParaRPr lang="en-US"/>
          </a:p>
        </p:txBody>
      </p:sp>
      <p:sp>
        <p:nvSpPr>
          <p:cNvPr id="1048591" name="Footer Placeholder 4"/>
          <p:cNvSpPr>
            <a:spLocks noGrp="1"/>
          </p:cNvSpPr>
          <p:nvPr>
            <p:ph type="ftr" sz="quarter" idx="11"/>
          </p:nvPr>
        </p:nvSpPr>
        <p:spPr/>
        <p:txBody>
          <a:bodyPr/>
          <a:p>
            <a:endParaRPr lang="en-US"/>
          </a:p>
        </p:txBody>
      </p:sp>
      <p:sp>
        <p:nvSpPr>
          <p:cNvPr id="1048592" name="Slide Number Placeholder 5"/>
          <p:cNvSpPr>
            <a:spLocks noGrp="1"/>
          </p:cNvSpPr>
          <p:nvPr>
            <p:ph type="sldNum" sz="quarter" idx="12"/>
          </p:nvPr>
        </p:nvSpPr>
        <p:spPr/>
        <p:txBody>
          <a:bodyPr/>
          <a:p>
            <a:fld id="{8C3252F0-1767-40C6-B174-19611D42A81E}"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79" name=""/>
        <p:cNvGrpSpPr/>
        <p:nvPr/>
      </p:nvGrpSpPr>
      <p:grpSpPr>
        <a:xfrm>
          <a:off x="0" y="0"/>
          <a:ext cx="0" cy="0"/>
          <a:chOff x="0" y="0"/>
          <a:chExt cx="0" cy="0"/>
        </a:xfrm>
      </p:grpSpPr>
      <p:sp>
        <p:nvSpPr>
          <p:cNvPr id="1048709"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1048710" name="Text Placeholder 2"/>
          <p:cNvSpPr>
            <a:spLocks noGrp="1"/>
          </p:cNvSpPr>
          <p:nvPr>
            <p:ph type="body" idx="1"/>
          </p:nvPr>
        </p:nvSpPr>
        <p:spPr>
          <a:xfrm>
            <a:off x="831850" y="4589463"/>
            <a:ext cx="10515600" cy="1500187"/>
          </a:xfrm>
        </p:spPr>
        <p:txBody>
          <a:bodyPr/>
          <a:lstStyle>
            <a:lvl1pPr indent="0" marL="0">
              <a:buNone/>
              <a:defRPr sz="2400">
                <a:solidFill>
                  <a:schemeClr val="tx1">
                    <a:tint val="75000"/>
                  </a:schemeClr>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lang="en-US"/>
              <a:t>Edit Master text styles</a:t>
            </a:r>
          </a:p>
        </p:txBody>
      </p:sp>
      <p:sp>
        <p:nvSpPr>
          <p:cNvPr id="1048711" name="Date Placeholder 3"/>
          <p:cNvSpPr>
            <a:spLocks noGrp="1"/>
          </p:cNvSpPr>
          <p:nvPr>
            <p:ph type="dt" sz="half" idx="10"/>
          </p:nvPr>
        </p:nvSpPr>
        <p:spPr/>
        <p:txBody>
          <a:bodyPr/>
          <a:p>
            <a:fld id="{97424EA4-7F5D-49FD-A184-4EAF89358E64}" type="datetimeFigureOut">
              <a:rPr lang="en-US" smtClean="0"/>
            </a:fld>
            <a:endParaRPr lang="en-US"/>
          </a:p>
        </p:txBody>
      </p:sp>
      <p:sp>
        <p:nvSpPr>
          <p:cNvPr id="1048712" name="Footer Placeholder 4"/>
          <p:cNvSpPr>
            <a:spLocks noGrp="1"/>
          </p:cNvSpPr>
          <p:nvPr>
            <p:ph type="ftr" sz="quarter" idx="11"/>
          </p:nvPr>
        </p:nvSpPr>
        <p:spPr/>
        <p:txBody>
          <a:bodyPr/>
          <a:p>
            <a:endParaRPr lang="en-US"/>
          </a:p>
        </p:txBody>
      </p:sp>
      <p:sp>
        <p:nvSpPr>
          <p:cNvPr id="1048713" name="Slide Number Placeholder 5"/>
          <p:cNvSpPr>
            <a:spLocks noGrp="1"/>
          </p:cNvSpPr>
          <p:nvPr>
            <p:ph type="sldNum" sz="quarter" idx="12"/>
          </p:nvPr>
        </p:nvSpPr>
        <p:spPr/>
        <p:txBody>
          <a:bodyPr/>
          <a:p>
            <a:fld id="{8C3252F0-1767-40C6-B174-19611D42A81E}"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73" name=""/>
        <p:cNvGrpSpPr/>
        <p:nvPr/>
      </p:nvGrpSpPr>
      <p:grpSpPr>
        <a:xfrm>
          <a:off x="0" y="0"/>
          <a:ext cx="0" cy="0"/>
          <a:chOff x="0" y="0"/>
          <a:chExt cx="0" cy="0"/>
        </a:xfrm>
      </p:grpSpPr>
      <p:sp>
        <p:nvSpPr>
          <p:cNvPr id="1048677" name="Title 1"/>
          <p:cNvSpPr>
            <a:spLocks noGrp="1"/>
          </p:cNvSpPr>
          <p:nvPr>
            <p:ph type="title"/>
          </p:nvPr>
        </p:nvSpPr>
        <p:spPr/>
        <p:txBody>
          <a:bodyPr/>
          <a:p>
            <a:r>
              <a:rPr lang="en-US"/>
              <a:t>Click to edit Master title style</a:t>
            </a:r>
          </a:p>
        </p:txBody>
      </p:sp>
      <p:sp>
        <p:nvSpPr>
          <p:cNvPr id="1048678" name="Content Placeholder 2"/>
          <p:cNvSpPr>
            <a:spLocks noGrp="1"/>
          </p:cNvSpPr>
          <p:nvPr>
            <p:ph sz="half" idx="1"/>
          </p:nvPr>
        </p:nvSpPr>
        <p:spPr>
          <a:xfrm>
            <a:off x="838200" y="1825625"/>
            <a:ext cx="5181600" cy="4351338"/>
          </a:xfrm>
        </p:spPr>
        <p:txBody>
          <a:bodyPr/>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79" name="Content Placeholder 3"/>
          <p:cNvSpPr>
            <a:spLocks noGrp="1"/>
          </p:cNvSpPr>
          <p:nvPr>
            <p:ph sz="half" idx="2"/>
          </p:nvPr>
        </p:nvSpPr>
        <p:spPr>
          <a:xfrm>
            <a:off x="6172200" y="1825625"/>
            <a:ext cx="5181600" cy="4351338"/>
          </a:xfrm>
        </p:spPr>
        <p:txBody>
          <a:bodyPr/>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80" name="Date Placeholder 4"/>
          <p:cNvSpPr>
            <a:spLocks noGrp="1"/>
          </p:cNvSpPr>
          <p:nvPr>
            <p:ph type="dt" sz="half" idx="10"/>
          </p:nvPr>
        </p:nvSpPr>
        <p:spPr/>
        <p:txBody>
          <a:bodyPr/>
          <a:p>
            <a:fld id="{97424EA4-7F5D-49FD-A184-4EAF89358E64}" type="datetimeFigureOut">
              <a:rPr lang="en-US" smtClean="0"/>
            </a:fld>
            <a:endParaRPr lang="en-US"/>
          </a:p>
        </p:txBody>
      </p:sp>
      <p:sp>
        <p:nvSpPr>
          <p:cNvPr id="1048681" name="Footer Placeholder 5"/>
          <p:cNvSpPr>
            <a:spLocks noGrp="1"/>
          </p:cNvSpPr>
          <p:nvPr>
            <p:ph type="ftr" sz="quarter" idx="11"/>
          </p:nvPr>
        </p:nvSpPr>
        <p:spPr/>
        <p:txBody>
          <a:bodyPr/>
          <a:p>
            <a:endParaRPr lang="en-US"/>
          </a:p>
        </p:txBody>
      </p:sp>
      <p:sp>
        <p:nvSpPr>
          <p:cNvPr id="1048682" name="Slide Number Placeholder 6"/>
          <p:cNvSpPr>
            <a:spLocks noGrp="1"/>
          </p:cNvSpPr>
          <p:nvPr>
            <p:ph type="sldNum" sz="quarter" idx="12"/>
          </p:nvPr>
        </p:nvSpPr>
        <p:spPr/>
        <p:txBody>
          <a:bodyPr/>
          <a:p>
            <a:fld id="{8C3252F0-1767-40C6-B174-19611D42A81E}"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74" name=""/>
        <p:cNvGrpSpPr/>
        <p:nvPr/>
      </p:nvGrpSpPr>
      <p:grpSpPr>
        <a:xfrm>
          <a:off x="0" y="0"/>
          <a:ext cx="0" cy="0"/>
          <a:chOff x="0" y="0"/>
          <a:chExt cx="0" cy="0"/>
        </a:xfrm>
      </p:grpSpPr>
      <p:sp>
        <p:nvSpPr>
          <p:cNvPr id="1048683" name="Title 1"/>
          <p:cNvSpPr>
            <a:spLocks noGrp="1"/>
          </p:cNvSpPr>
          <p:nvPr>
            <p:ph type="title"/>
          </p:nvPr>
        </p:nvSpPr>
        <p:spPr>
          <a:xfrm>
            <a:off x="839788" y="365125"/>
            <a:ext cx="10515600" cy="1325563"/>
          </a:xfrm>
        </p:spPr>
        <p:txBody>
          <a:bodyPr/>
          <a:p>
            <a:r>
              <a:rPr lang="en-US"/>
              <a:t>Click to edit Master title style</a:t>
            </a:r>
          </a:p>
        </p:txBody>
      </p:sp>
      <p:sp>
        <p:nvSpPr>
          <p:cNvPr id="1048684" name="Text Placeholder 2"/>
          <p:cNvSpPr>
            <a:spLocks noGrp="1"/>
          </p:cNvSpPr>
          <p:nvPr>
            <p:ph type="body" idx="1"/>
          </p:nvPr>
        </p:nvSpPr>
        <p:spPr>
          <a:xfrm>
            <a:off x="839788"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Edit Master text styles</a:t>
            </a:r>
          </a:p>
        </p:txBody>
      </p:sp>
      <p:sp>
        <p:nvSpPr>
          <p:cNvPr id="1048685" name="Content Placeholder 3"/>
          <p:cNvSpPr>
            <a:spLocks noGrp="1"/>
          </p:cNvSpPr>
          <p:nvPr>
            <p:ph sz="half" idx="2"/>
          </p:nvPr>
        </p:nvSpPr>
        <p:spPr>
          <a:xfrm>
            <a:off x="839788" y="2505075"/>
            <a:ext cx="5157787" cy="3684588"/>
          </a:xfrm>
        </p:spPr>
        <p:txBody>
          <a:bodyPr/>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86"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Edit Master text styles</a:t>
            </a:r>
          </a:p>
        </p:txBody>
      </p:sp>
      <p:sp>
        <p:nvSpPr>
          <p:cNvPr id="1048687" name="Content Placeholder 5"/>
          <p:cNvSpPr>
            <a:spLocks noGrp="1"/>
          </p:cNvSpPr>
          <p:nvPr>
            <p:ph sz="quarter" idx="4"/>
          </p:nvPr>
        </p:nvSpPr>
        <p:spPr>
          <a:xfrm>
            <a:off x="6172200" y="2505075"/>
            <a:ext cx="5183188" cy="3684588"/>
          </a:xfrm>
        </p:spPr>
        <p:txBody>
          <a:bodyPr/>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88" name="Date Placeholder 6"/>
          <p:cNvSpPr>
            <a:spLocks noGrp="1"/>
          </p:cNvSpPr>
          <p:nvPr>
            <p:ph type="dt" sz="half" idx="10"/>
          </p:nvPr>
        </p:nvSpPr>
        <p:spPr/>
        <p:txBody>
          <a:bodyPr/>
          <a:p>
            <a:fld id="{97424EA4-7F5D-49FD-A184-4EAF89358E64}" type="datetimeFigureOut">
              <a:rPr lang="en-US" smtClean="0"/>
            </a:fld>
            <a:endParaRPr lang="en-US"/>
          </a:p>
        </p:txBody>
      </p:sp>
      <p:sp>
        <p:nvSpPr>
          <p:cNvPr id="1048689" name="Footer Placeholder 7"/>
          <p:cNvSpPr>
            <a:spLocks noGrp="1"/>
          </p:cNvSpPr>
          <p:nvPr>
            <p:ph type="ftr" sz="quarter" idx="11"/>
          </p:nvPr>
        </p:nvSpPr>
        <p:spPr/>
        <p:txBody>
          <a:bodyPr/>
          <a:p>
            <a:endParaRPr lang="en-US"/>
          </a:p>
        </p:txBody>
      </p:sp>
      <p:sp>
        <p:nvSpPr>
          <p:cNvPr id="1048690" name="Slide Number Placeholder 8"/>
          <p:cNvSpPr>
            <a:spLocks noGrp="1"/>
          </p:cNvSpPr>
          <p:nvPr>
            <p:ph type="sldNum" sz="quarter" idx="12"/>
          </p:nvPr>
        </p:nvSpPr>
        <p:spPr/>
        <p:txBody>
          <a:bodyPr/>
          <a:p>
            <a:fld id="{8C3252F0-1767-40C6-B174-19611D42A81E}"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75" name=""/>
        <p:cNvGrpSpPr/>
        <p:nvPr/>
      </p:nvGrpSpPr>
      <p:grpSpPr>
        <a:xfrm>
          <a:off x="0" y="0"/>
          <a:ext cx="0" cy="0"/>
          <a:chOff x="0" y="0"/>
          <a:chExt cx="0" cy="0"/>
        </a:xfrm>
      </p:grpSpPr>
      <p:sp>
        <p:nvSpPr>
          <p:cNvPr id="1048691" name="Title 1"/>
          <p:cNvSpPr>
            <a:spLocks noGrp="1"/>
          </p:cNvSpPr>
          <p:nvPr>
            <p:ph type="title"/>
          </p:nvPr>
        </p:nvSpPr>
        <p:spPr/>
        <p:txBody>
          <a:bodyPr/>
          <a:p>
            <a:r>
              <a:rPr lang="en-US"/>
              <a:t>Click to edit Master title style</a:t>
            </a:r>
          </a:p>
        </p:txBody>
      </p:sp>
      <p:sp>
        <p:nvSpPr>
          <p:cNvPr id="1048692" name="Date Placeholder 2"/>
          <p:cNvSpPr>
            <a:spLocks noGrp="1"/>
          </p:cNvSpPr>
          <p:nvPr>
            <p:ph type="dt" sz="half" idx="10"/>
          </p:nvPr>
        </p:nvSpPr>
        <p:spPr/>
        <p:txBody>
          <a:bodyPr/>
          <a:p>
            <a:fld id="{97424EA4-7F5D-49FD-A184-4EAF89358E64}" type="datetimeFigureOut">
              <a:rPr lang="en-US" smtClean="0"/>
            </a:fld>
            <a:endParaRPr lang="en-US"/>
          </a:p>
        </p:txBody>
      </p:sp>
      <p:sp>
        <p:nvSpPr>
          <p:cNvPr id="1048693" name="Footer Placeholder 3"/>
          <p:cNvSpPr>
            <a:spLocks noGrp="1"/>
          </p:cNvSpPr>
          <p:nvPr>
            <p:ph type="ftr" sz="quarter" idx="11"/>
          </p:nvPr>
        </p:nvSpPr>
        <p:spPr/>
        <p:txBody>
          <a:bodyPr/>
          <a:p>
            <a:endParaRPr lang="en-US"/>
          </a:p>
        </p:txBody>
      </p:sp>
      <p:sp>
        <p:nvSpPr>
          <p:cNvPr id="1048694" name="Slide Number Placeholder 4"/>
          <p:cNvSpPr>
            <a:spLocks noGrp="1"/>
          </p:cNvSpPr>
          <p:nvPr>
            <p:ph type="sldNum" sz="quarter" idx="12"/>
          </p:nvPr>
        </p:nvSpPr>
        <p:spPr/>
        <p:txBody>
          <a:bodyPr/>
          <a:p>
            <a:fld id="{8C3252F0-1767-40C6-B174-19611D42A81E}"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77" name=""/>
        <p:cNvGrpSpPr/>
        <p:nvPr/>
      </p:nvGrpSpPr>
      <p:grpSpPr>
        <a:xfrm>
          <a:off x="0" y="0"/>
          <a:ext cx="0" cy="0"/>
          <a:chOff x="0" y="0"/>
          <a:chExt cx="0" cy="0"/>
        </a:xfrm>
      </p:grpSpPr>
      <p:sp>
        <p:nvSpPr>
          <p:cNvPr id="1048700" name="Date Placeholder 1"/>
          <p:cNvSpPr>
            <a:spLocks noGrp="1"/>
          </p:cNvSpPr>
          <p:nvPr>
            <p:ph type="dt" sz="half" idx="10"/>
          </p:nvPr>
        </p:nvSpPr>
        <p:spPr/>
        <p:txBody>
          <a:bodyPr/>
          <a:p>
            <a:fld id="{97424EA4-7F5D-49FD-A184-4EAF89358E64}" type="datetimeFigureOut">
              <a:rPr lang="en-US" smtClean="0"/>
            </a:fld>
            <a:endParaRPr lang="en-US"/>
          </a:p>
        </p:txBody>
      </p:sp>
      <p:sp>
        <p:nvSpPr>
          <p:cNvPr id="1048701" name="Footer Placeholder 2"/>
          <p:cNvSpPr>
            <a:spLocks noGrp="1"/>
          </p:cNvSpPr>
          <p:nvPr>
            <p:ph type="ftr" sz="quarter" idx="11"/>
          </p:nvPr>
        </p:nvSpPr>
        <p:spPr/>
        <p:txBody>
          <a:bodyPr/>
          <a:p>
            <a:endParaRPr lang="en-US"/>
          </a:p>
        </p:txBody>
      </p:sp>
      <p:sp>
        <p:nvSpPr>
          <p:cNvPr id="1048702" name="Slide Number Placeholder 3"/>
          <p:cNvSpPr>
            <a:spLocks noGrp="1"/>
          </p:cNvSpPr>
          <p:nvPr>
            <p:ph type="sldNum" sz="quarter" idx="12"/>
          </p:nvPr>
        </p:nvSpPr>
        <p:spPr/>
        <p:txBody>
          <a:bodyPr/>
          <a:p>
            <a:fld id="{8C3252F0-1767-40C6-B174-19611D42A81E}"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81" name=""/>
        <p:cNvGrpSpPr/>
        <p:nvPr/>
      </p:nvGrpSpPr>
      <p:grpSpPr>
        <a:xfrm>
          <a:off x="0" y="0"/>
          <a:ext cx="0" cy="0"/>
          <a:chOff x="0" y="0"/>
          <a:chExt cx="0" cy="0"/>
        </a:xfrm>
      </p:grpSpPr>
      <p:sp>
        <p:nvSpPr>
          <p:cNvPr id="1048719"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1048720"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21"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n-US"/>
              <a:t>Edit Master text styles</a:t>
            </a:r>
          </a:p>
        </p:txBody>
      </p:sp>
      <p:sp>
        <p:nvSpPr>
          <p:cNvPr id="1048722" name="Date Placeholder 4"/>
          <p:cNvSpPr>
            <a:spLocks noGrp="1"/>
          </p:cNvSpPr>
          <p:nvPr>
            <p:ph type="dt" sz="half" idx="10"/>
          </p:nvPr>
        </p:nvSpPr>
        <p:spPr/>
        <p:txBody>
          <a:bodyPr/>
          <a:p>
            <a:fld id="{97424EA4-7F5D-49FD-A184-4EAF89358E64}" type="datetimeFigureOut">
              <a:rPr lang="en-US" smtClean="0"/>
            </a:fld>
            <a:endParaRPr lang="en-US"/>
          </a:p>
        </p:txBody>
      </p:sp>
      <p:sp>
        <p:nvSpPr>
          <p:cNvPr id="1048723" name="Footer Placeholder 5"/>
          <p:cNvSpPr>
            <a:spLocks noGrp="1"/>
          </p:cNvSpPr>
          <p:nvPr>
            <p:ph type="ftr" sz="quarter" idx="11"/>
          </p:nvPr>
        </p:nvSpPr>
        <p:spPr/>
        <p:txBody>
          <a:bodyPr/>
          <a:p>
            <a:endParaRPr lang="en-US"/>
          </a:p>
        </p:txBody>
      </p:sp>
      <p:sp>
        <p:nvSpPr>
          <p:cNvPr id="1048724" name="Slide Number Placeholder 6"/>
          <p:cNvSpPr>
            <a:spLocks noGrp="1"/>
          </p:cNvSpPr>
          <p:nvPr>
            <p:ph type="sldNum" sz="quarter" idx="12"/>
          </p:nvPr>
        </p:nvSpPr>
        <p:spPr/>
        <p:txBody>
          <a:bodyPr/>
          <a:p>
            <a:fld id="{8C3252F0-1767-40C6-B174-19611D42A81E}"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78" name=""/>
        <p:cNvGrpSpPr/>
        <p:nvPr/>
      </p:nvGrpSpPr>
      <p:grpSpPr>
        <a:xfrm>
          <a:off x="0" y="0"/>
          <a:ext cx="0" cy="0"/>
          <a:chOff x="0" y="0"/>
          <a:chExt cx="0" cy="0"/>
        </a:xfrm>
      </p:grpSpPr>
      <p:sp>
        <p:nvSpPr>
          <p:cNvPr id="1048703"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1048704" name="Picture Placeholder 2"/>
          <p:cNvSpPr>
            <a:spLocks noGrp="1"/>
          </p:cNvSpPr>
          <p:nvPr>
            <p:ph type="pic" idx="1"/>
          </p:nvPr>
        </p:nvSpPr>
        <p:spPr>
          <a:xfrm>
            <a:off x="5183188" y="987425"/>
            <a:ext cx="6172200" cy="4873625"/>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US"/>
          </a:p>
        </p:txBody>
      </p:sp>
      <p:sp>
        <p:nvSpPr>
          <p:cNvPr id="1048705"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n-US"/>
              <a:t>Edit Master text styles</a:t>
            </a:r>
          </a:p>
        </p:txBody>
      </p:sp>
      <p:sp>
        <p:nvSpPr>
          <p:cNvPr id="1048706" name="Date Placeholder 4"/>
          <p:cNvSpPr>
            <a:spLocks noGrp="1"/>
          </p:cNvSpPr>
          <p:nvPr>
            <p:ph type="dt" sz="half" idx="10"/>
          </p:nvPr>
        </p:nvSpPr>
        <p:spPr/>
        <p:txBody>
          <a:bodyPr/>
          <a:p>
            <a:fld id="{97424EA4-7F5D-49FD-A184-4EAF89358E64}" type="datetimeFigureOut">
              <a:rPr lang="en-US" smtClean="0"/>
            </a:fld>
            <a:endParaRPr lang="en-US"/>
          </a:p>
        </p:txBody>
      </p:sp>
      <p:sp>
        <p:nvSpPr>
          <p:cNvPr id="1048707" name="Footer Placeholder 5"/>
          <p:cNvSpPr>
            <a:spLocks noGrp="1"/>
          </p:cNvSpPr>
          <p:nvPr>
            <p:ph type="ftr" sz="quarter" idx="11"/>
          </p:nvPr>
        </p:nvSpPr>
        <p:spPr/>
        <p:txBody>
          <a:bodyPr/>
          <a:p>
            <a:endParaRPr lang="en-US"/>
          </a:p>
        </p:txBody>
      </p:sp>
      <p:sp>
        <p:nvSpPr>
          <p:cNvPr id="1048708" name="Slide Number Placeholder 6"/>
          <p:cNvSpPr>
            <a:spLocks noGrp="1"/>
          </p:cNvSpPr>
          <p:nvPr>
            <p:ph type="sldNum" sz="quarter" idx="12"/>
          </p:nvPr>
        </p:nvSpPr>
        <p:spPr/>
        <p:txBody>
          <a:bodyPr/>
          <a:p>
            <a:fld id="{8C3252F0-1767-40C6-B174-19611D42A81E}"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80" name=""/>
        <p:cNvGrpSpPr/>
        <p:nvPr/>
      </p:nvGrpSpPr>
      <p:grpSpPr>
        <a:xfrm>
          <a:off x="0" y="0"/>
          <a:ext cx="0" cy="0"/>
          <a:chOff x="0" y="0"/>
          <a:chExt cx="0" cy="0"/>
        </a:xfrm>
      </p:grpSpPr>
      <p:sp>
        <p:nvSpPr>
          <p:cNvPr id="1048714" name="Title 1"/>
          <p:cNvSpPr>
            <a:spLocks noGrp="1"/>
          </p:cNvSpPr>
          <p:nvPr>
            <p:ph type="title"/>
          </p:nvPr>
        </p:nvSpPr>
        <p:spPr/>
        <p:txBody>
          <a:bodyPr/>
          <a:p>
            <a:r>
              <a:rPr lang="en-US"/>
              <a:t>Click to edit Master title style</a:t>
            </a:r>
          </a:p>
        </p:txBody>
      </p:sp>
      <p:sp>
        <p:nvSpPr>
          <p:cNvPr id="1048715" name="Vertical Text Placeholder 2"/>
          <p:cNvSpPr>
            <a:spLocks noGrp="1"/>
          </p:cNvSpPr>
          <p:nvPr>
            <p:ph type="body" orient="vert" idx="1"/>
          </p:nvPr>
        </p:nvSpPr>
        <p:spPr/>
        <p:txBody>
          <a:bodyPr vert="eaVert"/>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16" name="Date Placeholder 3"/>
          <p:cNvSpPr>
            <a:spLocks noGrp="1"/>
          </p:cNvSpPr>
          <p:nvPr>
            <p:ph type="dt" sz="half" idx="10"/>
          </p:nvPr>
        </p:nvSpPr>
        <p:spPr/>
        <p:txBody>
          <a:bodyPr/>
          <a:p>
            <a:fld id="{97424EA4-7F5D-49FD-A184-4EAF89358E64}" type="datetimeFigureOut">
              <a:rPr lang="en-US" smtClean="0"/>
            </a:fld>
            <a:endParaRPr lang="en-US"/>
          </a:p>
        </p:txBody>
      </p:sp>
      <p:sp>
        <p:nvSpPr>
          <p:cNvPr id="1048717" name="Footer Placeholder 4"/>
          <p:cNvSpPr>
            <a:spLocks noGrp="1"/>
          </p:cNvSpPr>
          <p:nvPr>
            <p:ph type="ftr" sz="quarter" idx="11"/>
          </p:nvPr>
        </p:nvSpPr>
        <p:spPr/>
        <p:txBody>
          <a:bodyPr/>
          <a:p>
            <a:endParaRPr lang="en-US"/>
          </a:p>
        </p:txBody>
      </p:sp>
      <p:sp>
        <p:nvSpPr>
          <p:cNvPr id="1048718" name="Slide Number Placeholder 5"/>
          <p:cNvSpPr>
            <a:spLocks noGrp="1"/>
          </p:cNvSpPr>
          <p:nvPr>
            <p:ph type="sldNum" sz="quarter" idx="12"/>
          </p:nvPr>
        </p:nvSpPr>
        <p:spPr/>
        <p:txBody>
          <a:bodyPr/>
          <a:p>
            <a:fld id="{8C3252F0-1767-40C6-B174-19611D42A81E}"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76" name=""/>
        <p:cNvGrpSpPr/>
        <p:nvPr/>
      </p:nvGrpSpPr>
      <p:grpSpPr>
        <a:xfrm>
          <a:off x="0" y="0"/>
          <a:ext cx="0" cy="0"/>
          <a:chOff x="0" y="0"/>
          <a:chExt cx="0" cy="0"/>
        </a:xfrm>
      </p:grpSpPr>
      <p:sp>
        <p:nvSpPr>
          <p:cNvPr id="1048695" name="Vertical Title 1"/>
          <p:cNvSpPr>
            <a:spLocks noGrp="1"/>
          </p:cNvSpPr>
          <p:nvPr>
            <p:ph type="title" orient="vert"/>
          </p:nvPr>
        </p:nvSpPr>
        <p:spPr>
          <a:xfrm>
            <a:off x="8724900" y="365125"/>
            <a:ext cx="2628900" cy="5811838"/>
          </a:xfrm>
        </p:spPr>
        <p:txBody>
          <a:bodyPr vert="eaVert"/>
          <a:p>
            <a:r>
              <a:rPr lang="en-US"/>
              <a:t>Click to edit Master title style</a:t>
            </a:r>
          </a:p>
        </p:txBody>
      </p:sp>
      <p:sp>
        <p:nvSpPr>
          <p:cNvPr id="1048696" name="Vertical Text Placeholder 2"/>
          <p:cNvSpPr>
            <a:spLocks noGrp="1"/>
          </p:cNvSpPr>
          <p:nvPr>
            <p:ph type="body" orient="vert" idx="1"/>
          </p:nvPr>
        </p:nvSpPr>
        <p:spPr>
          <a:xfrm>
            <a:off x="838200" y="365125"/>
            <a:ext cx="7734300" cy="5811838"/>
          </a:xfrm>
        </p:spPr>
        <p:txBody>
          <a:bodyPr vert="eaVert"/>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97" name="Date Placeholder 3"/>
          <p:cNvSpPr>
            <a:spLocks noGrp="1"/>
          </p:cNvSpPr>
          <p:nvPr>
            <p:ph type="dt" sz="half" idx="10"/>
          </p:nvPr>
        </p:nvSpPr>
        <p:spPr/>
        <p:txBody>
          <a:bodyPr/>
          <a:p>
            <a:fld id="{97424EA4-7F5D-49FD-A184-4EAF89358E64}" type="datetimeFigureOut">
              <a:rPr lang="en-US" smtClean="0"/>
            </a:fld>
            <a:endParaRPr lang="en-US"/>
          </a:p>
        </p:txBody>
      </p:sp>
      <p:sp>
        <p:nvSpPr>
          <p:cNvPr id="1048698" name="Footer Placeholder 4"/>
          <p:cNvSpPr>
            <a:spLocks noGrp="1"/>
          </p:cNvSpPr>
          <p:nvPr>
            <p:ph type="ftr" sz="quarter" idx="11"/>
          </p:nvPr>
        </p:nvSpPr>
        <p:spPr/>
        <p:txBody>
          <a:bodyPr/>
          <a:p>
            <a:endParaRPr lang="en-US"/>
          </a:p>
        </p:txBody>
      </p:sp>
      <p:sp>
        <p:nvSpPr>
          <p:cNvPr id="1048699" name="Slide Number Placeholder 5"/>
          <p:cNvSpPr>
            <a:spLocks noGrp="1"/>
          </p:cNvSpPr>
          <p:nvPr>
            <p:ph type="sldNum" sz="quarter" idx="12"/>
          </p:nvPr>
        </p:nvSpPr>
        <p:spPr/>
        <p:txBody>
          <a:bodyPr/>
          <a:p>
            <a:fld id="{8C3252F0-1767-40C6-B174-19611D42A81E}"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1" name=""/>
        <p:cNvGrpSpPr/>
        <p:nvPr/>
      </p:nvGrpSpPr>
      <p:grpSpPr>
        <a:xfrm>
          <a:off x="0" y="0"/>
          <a:ext cx="0" cy="0"/>
          <a:chOff x="0" y="0"/>
          <a:chExt cx="0" cy="0"/>
        </a:xfrm>
      </p:grpSpPr>
      <p:sp>
        <p:nvSpPr>
          <p:cNvPr id="1048576" name="Title Placeholder 1"/>
          <p:cNvSpPr>
            <a:spLocks noGrp="1"/>
          </p:cNvSpPr>
          <p:nvPr>
            <p:ph type="title"/>
          </p:nvPr>
        </p:nvSpPr>
        <p:spPr>
          <a:xfrm>
            <a:off x="838200" y="365125"/>
            <a:ext cx="10515600" cy="1325563"/>
          </a:xfrm>
          <a:prstGeom prst="rect"/>
        </p:spPr>
        <p:txBody>
          <a:bodyPr anchor="ctr" bIns="45720" lIns="91440" rIns="91440" rtlCol="0" tIns="45720" vert="horz">
            <a:normAutofit/>
          </a:bodyPr>
          <a:p>
            <a:r>
              <a:rPr lang="en-US"/>
              <a:t>Click to edit Master title style</a:t>
            </a:r>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78" name="Date Placeholder 3"/>
          <p:cNvSpPr>
            <a:spLocks noGrp="1"/>
          </p:cNvSpPr>
          <p:nvPr>
            <p:ph type="dt" sz="half" idx="2"/>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97424EA4-7F5D-49FD-A184-4EAF89358E64}" type="datetimeFigureOut">
              <a:rPr lang="en-US" smtClean="0"/>
            </a:fld>
            <a:endParaRPr lang="en-US"/>
          </a:p>
        </p:txBody>
      </p:sp>
      <p:sp>
        <p:nvSpPr>
          <p:cNvPr id="1048579" name="Footer Placeholder 4"/>
          <p:cNvSpPr>
            <a:spLocks noGrp="1"/>
          </p:cNvSpPr>
          <p:nvPr>
            <p:ph type="ftr" sz="quarter" idx="3"/>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8C3252F0-1767-40C6-B174-19611D42A81E}" type="slidenum">
              <a:rPr lang="en-US" smtClean="0"/>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4" name=""/>
        <p:cNvGrpSpPr/>
        <p:nvPr/>
      </p:nvGrpSpPr>
      <p:grpSpPr>
        <a:xfrm>
          <a:off x="0" y="0"/>
          <a:ext cx="0" cy="0"/>
          <a:chOff x="0" y="0"/>
          <a:chExt cx="0" cy="0"/>
        </a:xfrm>
      </p:grpSpPr>
      <p:sp>
        <p:nvSpPr>
          <p:cNvPr id="1048586" name="Title 1"/>
          <p:cNvSpPr>
            <a:spLocks noGrp="1"/>
          </p:cNvSpPr>
          <p:nvPr>
            <p:ph type="ctrTitle"/>
          </p:nvPr>
        </p:nvSpPr>
        <p:spPr>
          <a:xfrm>
            <a:off x="5245390" y="717012"/>
            <a:ext cx="6946609" cy="951534"/>
          </a:xfrm>
        </p:spPr>
        <p:txBody>
          <a:bodyPr anchor="t">
            <a:normAutofit fontScale="90000"/>
          </a:bodyPr>
          <a:p>
            <a:r>
              <a:rPr dirty="0" lang="en-US">
                <a:solidFill>
                  <a:srgbClr val="733938"/>
                </a:solidFill>
              </a:rPr>
              <a:t>Sunday Bible College</a:t>
            </a:r>
          </a:p>
        </p:txBody>
      </p:sp>
      <p:sp>
        <p:nvSpPr>
          <p:cNvPr id="1048587" name="Subtitle 2"/>
          <p:cNvSpPr>
            <a:spLocks noGrp="1"/>
          </p:cNvSpPr>
          <p:nvPr>
            <p:ph type="subTitle" idx="1"/>
          </p:nvPr>
        </p:nvSpPr>
        <p:spPr>
          <a:xfrm>
            <a:off x="5527722" y="2649929"/>
            <a:ext cx="6381947" cy="3750871"/>
          </a:xfrm>
        </p:spPr>
        <p:txBody>
          <a:bodyPr>
            <a:normAutofit/>
          </a:bodyPr>
          <a:p>
            <a:r>
              <a:rPr dirty="0" sz="4400" lang="en-US"/>
              <a:t>Chapter 26</a:t>
            </a:r>
          </a:p>
          <a:p>
            <a:r>
              <a:rPr dirty="0" sz="3600" lang="en-US"/>
              <a:t>The Conspiracy to kill Jesus</a:t>
            </a:r>
            <a:br>
              <a:rPr dirty="0" sz="3600" lang="en-US"/>
            </a:br>
            <a:r>
              <a:rPr dirty="0" sz="3600" lang="en-US"/>
              <a:t>The Anointing at Bethany</a:t>
            </a:r>
            <a:br>
              <a:rPr dirty="0" sz="3600" lang="en-US"/>
            </a:br>
            <a:r>
              <a:rPr dirty="0" sz="3600" lang="en-US"/>
              <a:t>Judas agrees to Betray Jesus</a:t>
            </a:r>
            <a:br>
              <a:rPr dirty="0" sz="3600" lang="en-US"/>
            </a:br>
            <a:r>
              <a:rPr dirty="0" sz="3600" lang="en-US"/>
              <a:t>The Passover with the Disciples</a:t>
            </a:r>
          </a:p>
        </p:txBody>
      </p:sp>
      <p:pic>
        <p:nvPicPr>
          <p:cNvPr id="2097152" name="Picture 3"/>
          <p:cNvPicPr>
            <a:picLocks noChangeAspect="1"/>
          </p:cNvPicPr>
          <p:nvPr/>
        </p:nvPicPr>
        <p:blipFill>
          <a:blip xmlns:r="http://schemas.openxmlformats.org/officeDocument/2006/relationships" r:embed="rId1"/>
          <a:stretch>
            <a:fillRect/>
          </a:stretch>
        </p:blipFill>
        <p:spPr>
          <a:xfrm>
            <a:off x="518795" y="371792"/>
            <a:ext cx="4726596" cy="6110288"/>
          </a:xfrm>
          <a:prstGeom prst="rect"/>
        </p:spPr>
      </p:pic>
      <p:cxnSp>
        <p:nvCxnSpPr>
          <p:cNvPr id="3145728" name="Straight Connector 5"/>
          <p:cNvCxnSpPr>
            <a:cxnSpLocks/>
          </p:cNvCxnSpPr>
          <p:nvPr/>
        </p:nvCxnSpPr>
        <p:spPr>
          <a:xfrm>
            <a:off x="5967167" y="2064470"/>
            <a:ext cx="5250730" cy="9427"/>
          </a:xfrm>
          <a:prstGeom prst="line"/>
          <a:ln w="28575">
            <a:solidFill>
              <a:srgbClr val="733938"/>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593" name="Title 1"/>
          <p:cNvSpPr>
            <a:spLocks noGrp="1"/>
          </p:cNvSpPr>
          <p:nvPr>
            <p:ph type="title"/>
          </p:nvPr>
        </p:nvSpPr>
        <p:spPr>
          <a:xfrm>
            <a:off x="838200" y="365125"/>
            <a:ext cx="5938520" cy="2855595"/>
          </a:xfrm>
        </p:spPr>
        <p:txBody>
          <a:bodyPr/>
          <a:p>
            <a:r>
              <a:rPr dirty="0" lang="en-US"/>
              <a:t>Example of Insolent Behavior in a Curate</a:t>
            </a:r>
          </a:p>
        </p:txBody>
      </p:sp>
      <p:pic>
        <p:nvPicPr>
          <p:cNvPr id="2097153" name="Content Placeholder 3"/>
          <p:cNvPicPr>
            <a:picLocks noChangeAspect="1" noGrp="1"/>
          </p:cNvPicPr>
          <p:nvPr>
            <p:ph idx="1"/>
          </p:nvPr>
        </p:nvPicPr>
        <p:blipFill>
          <a:blip xmlns:r="http://schemas.openxmlformats.org/officeDocument/2006/relationships" r:embed="rId1"/>
          <a:stretch>
            <a:fillRect/>
          </a:stretch>
        </p:blipFill>
        <p:spPr>
          <a:xfrm>
            <a:off x="6246597" y="406558"/>
            <a:ext cx="5318100" cy="5628323"/>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46" name=""/>
        <p:cNvGrpSpPr/>
        <p:nvPr/>
      </p:nvGrpSpPr>
      <p:grpSpPr>
        <a:xfrm>
          <a:off x="0" y="0"/>
          <a:ext cx="0" cy="0"/>
          <a:chOff x="0" y="0"/>
          <a:chExt cx="0" cy="0"/>
        </a:xfrm>
      </p:grpSpPr>
      <p:sp>
        <p:nvSpPr>
          <p:cNvPr id="1048594"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95" name="Subtitle 2"/>
          <p:cNvSpPr>
            <a:spLocks noGrp="1"/>
          </p:cNvSpPr>
          <p:nvPr>
            <p:ph type="subTitle" idx="1"/>
          </p:nvPr>
        </p:nvSpPr>
        <p:spPr>
          <a:xfrm>
            <a:off x="235974" y="263638"/>
            <a:ext cx="9375387" cy="6323975"/>
          </a:xfrm>
        </p:spPr>
        <p:txBody>
          <a:bodyPr>
            <a:normAutofit fontScale="97222" lnSpcReduction="20000"/>
          </a:bodyPr>
          <a:p>
            <a:pPr>
              <a:spcAft>
                <a:spcPts val="1200"/>
              </a:spcAft>
            </a:pPr>
            <a:r>
              <a:rPr b="1" dirty="0" sz="3600" lang="en-US"/>
              <a:t>The Passover with the Disciples</a:t>
            </a:r>
          </a:p>
          <a:p>
            <a:pPr algn="l"/>
            <a:r>
              <a:rPr baseline="30000" b="1" dirty="0" sz="4000" i="1" lang="en-US"/>
              <a:t>17 </a:t>
            </a:r>
            <a:r>
              <a:rPr dirty="0" sz="4000" i="1" lang="en-US"/>
              <a:t>Now on the first day of Unleavened Bread the disciples came to Jesus, saying, “Where will you have us prepare for you to eat the Passover?”  </a:t>
            </a:r>
            <a:r>
              <a:rPr baseline="30000" b="1" dirty="0" sz="4000" i="1" lang="en-US"/>
              <a:t>18 </a:t>
            </a:r>
            <a:r>
              <a:rPr dirty="0" sz="4000" i="1" lang="en-US"/>
              <a:t>He said, “Go into the city to a certain man and say to him, ‘The Teacher says, My time is at hand. I will keep the Passover at your house with my disciples.’” </a:t>
            </a:r>
            <a:r>
              <a:rPr baseline="30000" b="1" dirty="0" sz="4000" i="1" lang="en-US"/>
              <a:t>19 </a:t>
            </a:r>
            <a:r>
              <a:rPr dirty="0" sz="4000" i="1" lang="en-US"/>
              <a:t>And the disciples did as Jesus had directed them, and they prepared the Passover.</a:t>
            </a:r>
          </a:p>
        </p:txBody>
      </p:sp>
      <p:pic>
        <p:nvPicPr>
          <p:cNvPr id="2097154" name="Picture 6"/>
          <p:cNvPicPr>
            <a:picLocks noChangeAspect="1"/>
          </p:cNvPicPr>
          <p:nvPr/>
        </p:nvPicPr>
        <p:blipFill>
          <a:blip xmlns:r="http://schemas.openxmlformats.org/officeDocument/2006/relationships" r:embed="rId1"/>
          <a:stretch>
            <a:fillRect/>
          </a:stretch>
        </p:blipFill>
        <p:spPr>
          <a:xfrm>
            <a:off x="9672057" y="263638"/>
            <a:ext cx="2459246" cy="2499624"/>
          </a:xfrm>
          <a:prstGeom prst="rec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47" name=""/>
        <p:cNvGrpSpPr/>
        <p:nvPr/>
      </p:nvGrpSpPr>
      <p:grpSpPr>
        <a:xfrm>
          <a:off x="0" y="0"/>
          <a:ext cx="0" cy="0"/>
          <a:chOff x="0" y="0"/>
          <a:chExt cx="0" cy="0"/>
        </a:xfrm>
      </p:grpSpPr>
      <p:sp>
        <p:nvSpPr>
          <p:cNvPr id="1048596"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97" name="Subtitle 2"/>
          <p:cNvSpPr>
            <a:spLocks noGrp="1"/>
          </p:cNvSpPr>
          <p:nvPr>
            <p:ph type="subTitle" idx="1"/>
          </p:nvPr>
        </p:nvSpPr>
        <p:spPr>
          <a:xfrm>
            <a:off x="235974" y="263638"/>
            <a:ext cx="9375387" cy="6323975"/>
          </a:xfrm>
        </p:spPr>
        <p:txBody>
          <a:bodyPr>
            <a:normAutofit fontScale="97222" lnSpcReduction="20000"/>
          </a:bodyPr>
          <a:p>
            <a:pPr>
              <a:spcAft>
                <a:spcPts val="1200"/>
              </a:spcAft>
            </a:pPr>
            <a:r>
              <a:rPr b="1" dirty="0" sz="3600" lang="en-US"/>
              <a:t>The Passover with the Disciples</a:t>
            </a:r>
          </a:p>
          <a:p>
            <a:pPr algn="l"/>
            <a:r>
              <a:rPr baseline="30000" b="1" dirty="0" sz="4000" i="1" lang="en-US"/>
              <a:t>17 </a:t>
            </a:r>
            <a:r>
              <a:rPr dirty="0" sz="4000" i="1" lang="en-US"/>
              <a:t>Now on the </a:t>
            </a:r>
            <a:r>
              <a:rPr dirty="0" sz="4000" i="1" lang="en-US">
                <a:highlight>
                  <a:srgbClr val="FFFF00"/>
                </a:highlight>
              </a:rPr>
              <a:t>first day of Unleavened Bread </a:t>
            </a:r>
            <a:r>
              <a:rPr dirty="0" sz="4000" i="1" lang="en-US"/>
              <a:t>the disciples came to Jesus, saying, “Where will you have us prepare for you to eat the Passover?”  </a:t>
            </a:r>
            <a:r>
              <a:rPr baseline="30000" b="1" dirty="0" sz="4000" i="1" lang="en-US"/>
              <a:t>18 </a:t>
            </a:r>
            <a:r>
              <a:rPr dirty="0" sz="4000" i="1" lang="en-US"/>
              <a:t>He said, “Go into the city to a certain man and say to him, ‘The Teacher says, My time is at hand. </a:t>
            </a:r>
            <a:r>
              <a:rPr dirty="0" sz="4000" i="1" lang="en-US">
                <a:highlight>
                  <a:srgbClr val="FFFF00"/>
                </a:highlight>
              </a:rPr>
              <a:t>I will keep the Passover </a:t>
            </a:r>
            <a:r>
              <a:rPr dirty="0" sz="4000" i="1" lang="en-US"/>
              <a:t>at your house with my disciples.’” </a:t>
            </a:r>
            <a:r>
              <a:rPr baseline="30000" b="1" dirty="0" sz="4000" i="1" lang="en-US"/>
              <a:t>19 </a:t>
            </a:r>
            <a:r>
              <a:rPr dirty="0" sz="4000" i="1" lang="en-US"/>
              <a:t>And the disciples did as Jesus had directed them, and </a:t>
            </a:r>
            <a:r>
              <a:rPr dirty="0" sz="4000" i="1" lang="en-US">
                <a:highlight>
                  <a:srgbClr val="FFFF00"/>
                </a:highlight>
              </a:rPr>
              <a:t>they prepared the Passover.</a:t>
            </a:r>
          </a:p>
        </p:txBody>
      </p:sp>
      <p:pic>
        <p:nvPicPr>
          <p:cNvPr id="2097155" name="Picture 6"/>
          <p:cNvPicPr>
            <a:picLocks noChangeAspect="1"/>
          </p:cNvPicPr>
          <p:nvPr/>
        </p:nvPicPr>
        <p:blipFill>
          <a:blip xmlns:r="http://schemas.openxmlformats.org/officeDocument/2006/relationships" r:embed="rId1"/>
          <a:stretch>
            <a:fillRect/>
          </a:stretch>
        </p:blipFill>
        <p:spPr>
          <a:xfrm>
            <a:off x="9672057" y="263638"/>
            <a:ext cx="2459246" cy="2499624"/>
          </a:xfrm>
          <a:prstGeom prst="rect"/>
        </p:spPr>
      </p:pic>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48" name=""/>
        <p:cNvGrpSpPr/>
        <p:nvPr/>
      </p:nvGrpSpPr>
      <p:grpSpPr>
        <a:xfrm>
          <a:off x="0" y="0"/>
          <a:ext cx="0" cy="0"/>
          <a:chOff x="0" y="0"/>
          <a:chExt cx="0" cy="0"/>
        </a:xfrm>
      </p:grpSpPr>
      <p:sp>
        <p:nvSpPr>
          <p:cNvPr id="1048598" name="Rectangle 7"/>
          <p:cNvSpPr/>
          <p:nvPr/>
        </p:nvSpPr>
        <p:spPr>
          <a:xfrm>
            <a:off x="9611361" y="0"/>
            <a:ext cx="2580639" cy="6858000"/>
          </a:xfrm>
          <a:prstGeom prst="rect"/>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99" name="Subtitle 2"/>
          <p:cNvSpPr>
            <a:spLocks noGrp="1"/>
          </p:cNvSpPr>
          <p:nvPr>
            <p:ph type="subTitle" idx="1"/>
          </p:nvPr>
        </p:nvSpPr>
        <p:spPr>
          <a:xfrm>
            <a:off x="235974" y="263638"/>
            <a:ext cx="9375387" cy="6323975"/>
          </a:xfrm>
        </p:spPr>
        <p:txBody>
          <a:bodyPr>
            <a:normAutofit/>
          </a:bodyPr>
          <a:p>
            <a:pPr>
              <a:spcAft>
                <a:spcPts val="1200"/>
              </a:spcAft>
            </a:pPr>
            <a:r>
              <a:rPr b="1" dirty="0" sz="3600" lang="en-US"/>
              <a:t>The Passover in Exodus 12</a:t>
            </a:r>
          </a:p>
          <a:p>
            <a:pPr>
              <a:spcAft>
                <a:spcPts val="1200"/>
              </a:spcAft>
            </a:pPr>
            <a:r>
              <a:rPr dirty="0" sz="3600" lang="en-US"/>
              <a:t>Read Exodus 12:1-15</a:t>
            </a:r>
          </a:p>
        </p:txBody>
      </p:sp>
      <p:pic>
        <p:nvPicPr>
          <p:cNvPr id="2097156" name="Picture 1"/>
          <p:cNvPicPr>
            <a:picLocks noChangeAspect="1"/>
          </p:cNvPicPr>
          <p:nvPr/>
        </p:nvPicPr>
        <p:blipFill>
          <a:blip xmlns:r="http://schemas.openxmlformats.org/officeDocument/2006/relationships" r:embed="rId1"/>
          <a:stretch>
            <a:fillRect/>
          </a:stretch>
        </p:blipFill>
        <p:spPr>
          <a:xfrm>
            <a:off x="9792873" y="263638"/>
            <a:ext cx="2290135" cy="2571001"/>
          </a:xfrm>
          <a:prstGeom prst="rec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49" name=""/>
        <p:cNvGrpSpPr/>
        <p:nvPr/>
      </p:nvGrpSpPr>
      <p:grpSpPr>
        <a:xfrm>
          <a:off x="0" y="0"/>
          <a:ext cx="0" cy="0"/>
          <a:chOff x="0" y="0"/>
          <a:chExt cx="0" cy="0"/>
        </a:xfrm>
      </p:grpSpPr>
      <p:sp>
        <p:nvSpPr>
          <p:cNvPr id="1048600" name="Rectangle 7"/>
          <p:cNvSpPr/>
          <p:nvPr/>
        </p:nvSpPr>
        <p:spPr>
          <a:xfrm>
            <a:off x="9611361" y="0"/>
            <a:ext cx="2580639" cy="6858000"/>
          </a:xfrm>
          <a:prstGeom prst="rect"/>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01" name="Subtitle 2"/>
          <p:cNvSpPr>
            <a:spLocks noGrp="1"/>
          </p:cNvSpPr>
          <p:nvPr>
            <p:ph type="subTitle" idx="1"/>
          </p:nvPr>
        </p:nvSpPr>
        <p:spPr>
          <a:xfrm>
            <a:off x="235974" y="263638"/>
            <a:ext cx="9375387" cy="6323975"/>
          </a:xfrm>
        </p:spPr>
        <p:txBody>
          <a:bodyPr>
            <a:normAutofit/>
          </a:bodyPr>
          <a:p>
            <a:pPr>
              <a:spcAft>
                <a:spcPts val="1200"/>
              </a:spcAft>
            </a:pPr>
            <a:r>
              <a:rPr b="1" dirty="0" sz="3600" lang="en-US"/>
              <a:t>The Passover in Exodus 12</a:t>
            </a:r>
          </a:p>
          <a:p>
            <a:pPr>
              <a:spcAft>
                <a:spcPts val="1200"/>
              </a:spcAft>
            </a:pPr>
            <a:r>
              <a:rPr dirty="0" sz="3600" lang="en-US"/>
              <a:t>Read Exodus 12:1-15</a:t>
            </a:r>
          </a:p>
        </p:txBody>
      </p:sp>
      <p:pic>
        <p:nvPicPr>
          <p:cNvPr id="2097157" name="Picture 1"/>
          <p:cNvPicPr>
            <a:picLocks noChangeAspect="1"/>
          </p:cNvPicPr>
          <p:nvPr/>
        </p:nvPicPr>
        <p:blipFill>
          <a:blip xmlns:r="http://schemas.openxmlformats.org/officeDocument/2006/relationships" r:embed="rId1"/>
          <a:stretch>
            <a:fillRect/>
          </a:stretch>
        </p:blipFill>
        <p:spPr>
          <a:xfrm>
            <a:off x="2680924" y="1552020"/>
            <a:ext cx="4485485" cy="5035593"/>
          </a:xfrm>
          <a:prstGeom prst="rect"/>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50" name=""/>
        <p:cNvGrpSpPr/>
        <p:nvPr/>
      </p:nvGrpSpPr>
      <p:grpSpPr>
        <a:xfrm>
          <a:off x="0" y="0"/>
          <a:ext cx="0" cy="0"/>
          <a:chOff x="0" y="0"/>
          <a:chExt cx="0" cy="0"/>
        </a:xfrm>
      </p:grpSpPr>
      <p:sp>
        <p:nvSpPr>
          <p:cNvPr id="1048602" name="Rectangle 7"/>
          <p:cNvSpPr/>
          <p:nvPr/>
        </p:nvSpPr>
        <p:spPr>
          <a:xfrm>
            <a:off x="9611361" y="0"/>
            <a:ext cx="2580639" cy="6858000"/>
          </a:xfrm>
          <a:prstGeom prst="rect"/>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03" name="Subtitle 2"/>
          <p:cNvSpPr>
            <a:spLocks noGrp="1"/>
          </p:cNvSpPr>
          <p:nvPr>
            <p:ph type="subTitle" idx="1"/>
          </p:nvPr>
        </p:nvSpPr>
        <p:spPr>
          <a:xfrm>
            <a:off x="235974" y="263638"/>
            <a:ext cx="9375387" cy="6323975"/>
          </a:xfrm>
        </p:spPr>
        <p:txBody>
          <a:bodyPr>
            <a:normAutofit fontScale="88889" lnSpcReduction="10000"/>
          </a:bodyPr>
          <a:p>
            <a:pPr>
              <a:spcAft>
                <a:spcPts val="1200"/>
              </a:spcAft>
            </a:pPr>
            <a:r>
              <a:rPr b="1" dirty="0" sz="3600" lang="en-US"/>
              <a:t>The Passover in Exodus 12</a:t>
            </a:r>
          </a:p>
          <a:p>
            <a:pPr algn="l" indent="-742950" marL="742950">
              <a:spcAft>
                <a:spcPts val="1200"/>
              </a:spcAft>
              <a:buAutoNum type="arabicPeriod"/>
            </a:pPr>
            <a:r>
              <a:rPr dirty="0" sz="3600" lang="en-US">
                <a:solidFill>
                  <a:srgbClr val="FF0000"/>
                </a:solidFill>
              </a:rPr>
              <a:t>Kill a Lamb </a:t>
            </a:r>
            <a:r>
              <a:rPr dirty="0" sz="3600" lang="en-US"/>
              <a:t>– a male without blemish</a:t>
            </a:r>
          </a:p>
          <a:p>
            <a:pPr algn="l" indent="-742950" marL="742950">
              <a:spcAft>
                <a:spcPts val="1200"/>
              </a:spcAft>
              <a:buAutoNum type="arabicPeriod"/>
            </a:pPr>
            <a:r>
              <a:rPr dirty="0" sz="3600" lang="en-US">
                <a:solidFill>
                  <a:srgbClr val="FF0000"/>
                </a:solidFill>
              </a:rPr>
              <a:t>Blood </a:t>
            </a:r>
            <a:r>
              <a:rPr dirty="0" sz="3600" lang="en-US"/>
              <a:t>– placed on the door post and lentil (beam above the door)</a:t>
            </a:r>
          </a:p>
          <a:p>
            <a:pPr algn="l" indent="-742950" marL="742950">
              <a:spcAft>
                <a:spcPts val="1200"/>
              </a:spcAft>
              <a:buAutoNum type="arabicPeriod"/>
            </a:pPr>
            <a:r>
              <a:rPr dirty="0" sz="3600" lang="en-US">
                <a:solidFill>
                  <a:srgbClr val="FF0000"/>
                </a:solidFill>
              </a:rPr>
              <a:t>Take and eat the body </a:t>
            </a:r>
            <a:r>
              <a:rPr dirty="0" sz="3600" lang="en-US"/>
              <a:t>– including the whole animal, roasted, without additions</a:t>
            </a:r>
          </a:p>
          <a:p>
            <a:pPr algn="l" indent="-742950" marL="742950">
              <a:spcAft>
                <a:spcPts val="1200"/>
              </a:spcAft>
              <a:buAutoNum type="arabicPeriod"/>
            </a:pPr>
            <a:r>
              <a:rPr dirty="0" sz="3600" lang="en-US">
                <a:solidFill>
                  <a:srgbClr val="FF0000"/>
                </a:solidFill>
              </a:rPr>
              <a:t>Eat in readiness </a:t>
            </a:r>
            <a:r>
              <a:rPr dirty="0" sz="3600" lang="en-US"/>
              <a:t>– loins girded, sandals on, standing (staff in hand), in haste.</a:t>
            </a:r>
          </a:p>
          <a:p>
            <a:pPr algn="l" indent="-742950" marL="742950">
              <a:spcAft>
                <a:spcPts val="1200"/>
              </a:spcAft>
              <a:buAutoNum type="arabicPeriod"/>
            </a:pPr>
            <a:r>
              <a:rPr dirty="0" sz="3600" lang="en-US">
                <a:solidFill>
                  <a:srgbClr val="FF0000"/>
                </a:solidFill>
              </a:rPr>
              <a:t>Protects from Judgment</a:t>
            </a:r>
          </a:p>
          <a:p>
            <a:pPr algn="l" indent="-742950" marL="742950">
              <a:spcAft>
                <a:spcPts val="1200"/>
              </a:spcAft>
              <a:buAutoNum type="arabicPeriod"/>
            </a:pPr>
            <a:r>
              <a:rPr dirty="0" sz="3600" lang="en-US">
                <a:solidFill>
                  <a:srgbClr val="FF0000"/>
                </a:solidFill>
              </a:rPr>
              <a:t>Everlasting Memorial Feast </a:t>
            </a:r>
            <a:r>
              <a:rPr dirty="0" sz="3600" lang="en-US"/>
              <a:t>– Seven days of unleavened bread</a:t>
            </a:r>
          </a:p>
        </p:txBody>
      </p:sp>
      <p:pic>
        <p:nvPicPr>
          <p:cNvPr id="2097158" name="Picture 1"/>
          <p:cNvPicPr>
            <a:picLocks noChangeAspect="1"/>
          </p:cNvPicPr>
          <p:nvPr/>
        </p:nvPicPr>
        <p:blipFill>
          <a:blip xmlns:r="http://schemas.openxmlformats.org/officeDocument/2006/relationships" r:embed="rId1"/>
          <a:stretch>
            <a:fillRect/>
          </a:stretch>
        </p:blipFill>
        <p:spPr>
          <a:xfrm>
            <a:off x="9792873" y="263638"/>
            <a:ext cx="2290135" cy="2571001"/>
          </a:xfrm>
          <a:prstGeom prst="rect"/>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51" name=""/>
        <p:cNvGrpSpPr/>
        <p:nvPr/>
      </p:nvGrpSpPr>
      <p:grpSpPr>
        <a:xfrm>
          <a:off x="0" y="0"/>
          <a:ext cx="0" cy="0"/>
          <a:chOff x="0" y="0"/>
          <a:chExt cx="0" cy="0"/>
        </a:xfrm>
      </p:grpSpPr>
      <p:sp>
        <p:nvSpPr>
          <p:cNvPr id="1048604" name="Rectangle 7"/>
          <p:cNvSpPr/>
          <p:nvPr/>
        </p:nvSpPr>
        <p:spPr>
          <a:xfrm>
            <a:off x="9611361" y="0"/>
            <a:ext cx="2580639" cy="6858000"/>
          </a:xfrm>
          <a:prstGeom prst="rect"/>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05" name="Subtitle 2"/>
          <p:cNvSpPr>
            <a:spLocks noGrp="1"/>
          </p:cNvSpPr>
          <p:nvPr>
            <p:ph type="subTitle" idx="1"/>
          </p:nvPr>
        </p:nvSpPr>
        <p:spPr>
          <a:xfrm>
            <a:off x="235974" y="263638"/>
            <a:ext cx="9375387" cy="6323975"/>
          </a:xfrm>
        </p:spPr>
        <p:txBody>
          <a:bodyPr>
            <a:normAutofit/>
          </a:bodyPr>
          <a:p>
            <a:pPr>
              <a:spcAft>
                <a:spcPts val="1200"/>
              </a:spcAft>
            </a:pPr>
            <a:r>
              <a:rPr b="1" dirty="0" sz="3600" lang="en-US"/>
              <a:t>Read Exodus 12:43-48</a:t>
            </a:r>
          </a:p>
          <a:p>
            <a:pPr algn="l" indent="-742950" marL="742950">
              <a:spcAft>
                <a:spcPts val="1200"/>
              </a:spcAft>
              <a:buAutoNum type="arabicPeriod"/>
            </a:pPr>
            <a:r>
              <a:rPr dirty="0" sz="3600" lang="en-US">
                <a:solidFill>
                  <a:srgbClr val="FF0000"/>
                </a:solidFill>
              </a:rPr>
              <a:t>No foreigner may eat of it</a:t>
            </a:r>
          </a:p>
          <a:p>
            <a:pPr algn="l" indent="-742950" marL="742950">
              <a:spcAft>
                <a:spcPts val="1200"/>
              </a:spcAft>
              <a:buAutoNum type="arabicPeriod"/>
            </a:pPr>
            <a:r>
              <a:rPr dirty="0" sz="3600" lang="en-US">
                <a:solidFill>
                  <a:srgbClr val="FF0000"/>
                </a:solidFill>
              </a:rPr>
              <a:t>To be eaten in homes</a:t>
            </a:r>
          </a:p>
          <a:p>
            <a:pPr algn="l" indent="-742950" marL="742950">
              <a:spcAft>
                <a:spcPts val="1200"/>
              </a:spcAft>
              <a:buAutoNum type="arabicPeriod"/>
            </a:pPr>
            <a:r>
              <a:rPr dirty="0" sz="3600" lang="en-US">
                <a:solidFill>
                  <a:srgbClr val="FF0000"/>
                </a:solidFill>
              </a:rPr>
              <a:t>Strangers admitted </a:t>
            </a:r>
            <a:r>
              <a:rPr dirty="0" sz="3600" lang="en-US"/>
              <a:t>(who are circumcised and therefore part of the covenant) are to be admitted into the home for the celebration of the Feast</a:t>
            </a:r>
          </a:p>
          <a:p>
            <a:pPr>
              <a:spcAft>
                <a:spcPts val="1200"/>
              </a:spcAft>
            </a:pPr>
            <a:r>
              <a:rPr b="1" dirty="0" sz="3600" lang="en-US"/>
              <a:t>Read Exodus 12:50</a:t>
            </a:r>
          </a:p>
          <a:p>
            <a:pPr algn="l" indent="-742950" marL="742950">
              <a:spcAft>
                <a:spcPts val="1200"/>
              </a:spcAft>
              <a:buAutoNum type="arabicPeriod"/>
            </a:pPr>
            <a:endParaRPr dirty="0" sz="3600" lang="en-US"/>
          </a:p>
        </p:txBody>
      </p:sp>
      <p:pic>
        <p:nvPicPr>
          <p:cNvPr id="2097159" name="Picture 1"/>
          <p:cNvPicPr>
            <a:picLocks noChangeAspect="1"/>
          </p:cNvPicPr>
          <p:nvPr/>
        </p:nvPicPr>
        <p:blipFill>
          <a:blip xmlns:r="http://schemas.openxmlformats.org/officeDocument/2006/relationships" r:embed="rId1"/>
          <a:stretch>
            <a:fillRect/>
          </a:stretch>
        </p:blipFill>
        <p:spPr>
          <a:xfrm>
            <a:off x="9792873" y="263638"/>
            <a:ext cx="2290135" cy="2571001"/>
          </a:xfrm>
          <a:prstGeom prst="rect"/>
        </p:spPr>
      </p:pic>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52" name=""/>
        <p:cNvGrpSpPr/>
        <p:nvPr/>
      </p:nvGrpSpPr>
      <p:grpSpPr>
        <a:xfrm>
          <a:off x="0" y="0"/>
          <a:ext cx="0" cy="0"/>
          <a:chOff x="0" y="0"/>
          <a:chExt cx="0" cy="0"/>
        </a:xfrm>
      </p:grpSpPr>
      <p:sp>
        <p:nvSpPr>
          <p:cNvPr id="1048606"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07" name="Subtitle 2"/>
          <p:cNvSpPr>
            <a:spLocks noGrp="1"/>
          </p:cNvSpPr>
          <p:nvPr>
            <p:ph type="subTitle" idx="1"/>
          </p:nvPr>
        </p:nvSpPr>
        <p:spPr>
          <a:xfrm>
            <a:off x="235974" y="263638"/>
            <a:ext cx="9375387" cy="6323975"/>
          </a:xfrm>
        </p:spPr>
        <p:txBody>
          <a:bodyPr>
            <a:normAutofit fontScale="97222" lnSpcReduction="20000"/>
          </a:bodyPr>
          <a:p>
            <a:pPr>
              <a:spcAft>
                <a:spcPts val="1200"/>
              </a:spcAft>
            </a:pPr>
            <a:r>
              <a:rPr b="1" dirty="0" sz="3600" i="1" lang="en-US">
                <a:solidFill>
                  <a:srgbClr val="0070C0"/>
                </a:solidFill>
              </a:rPr>
              <a:t>Back to </a:t>
            </a:r>
            <a:r>
              <a:rPr b="1" dirty="0" sz="3600" lang="en-US"/>
              <a:t>The Passover with the Disciples</a:t>
            </a:r>
          </a:p>
          <a:p>
            <a:pPr algn="l"/>
            <a:r>
              <a:rPr baseline="30000" b="1" dirty="0" sz="4000" i="1" lang="en-US"/>
              <a:t>17 </a:t>
            </a:r>
            <a:r>
              <a:rPr dirty="0" sz="4000" i="1" lang="en-US"/>
              <a:t>Now on the </a:t>
            </a:r>
            <a:r>
              <a:rPr dirty="0" sz="4000" i="1" lang="en-US">
                <a:highlight>
                  <a:srgbClr val="FFFF00"/>
                </a:highlight>
              </a:rPr>
              <a:t>first day of Unleavened Bread </a:t>
            </a:r>
            <a:r>
              <a:rPr dirty="0" sz="4000" i="1" lang="en-US"/>
              <a:t>the disciples came to Jesus, saying, “Where will you have us prepare for you to eat the Passover?”  </a:t>
            </a:r>
            <a:r>
              <a:rPr baseline="30000" b="1" dirty="0" sz="4000" i="1" lang="en-US"/>
              <a:t>18 </a:t>
            </a:r>
            <a:r>
              <a:rPr dirty="0" sz="4000" i="1" lang="en-US"/>
              <a:t>He said, “Go into the city to a certain man and say to him, ‘The Teacher says, My time is at hand. </a:t>
            </a:r>
            <a:r>
              <a:rPr dirty="0" sz="4000" i="1" lang="en-US">
                <a:highlight>
                  <a:srgbClr val="FFFF00"/>
                </a:highlight>
              </a:rPr>
              <a:t>I will keep the Passover </a:t>
            </a:r>
            <a:r>
              <a:rPr dirty="0" sz="4000" i="1" lang="en-US"/>
              <a:t>at your house with my disciples.’” </a:t>
            </a:r>
            <a:r>
              <a:rPr baseline="30000" b="1" dirty="0" sz="4000" i="1" lang="en-US"/>
              <a:t>19 </a:t>
            </a:r>
            <a:r>
              <a:rPr dirty="0" sz="4000" i="1" lang="en-US"/>
              <a:t>And the disciples did as Jesus had directed them, and </a:t>
            </a:r>
            <a:r>
              <a:rPr dirty="0" sz="4000" i="1" lang="en-US">
                <a:highlight>
                  <a:srgbClr val="FFFF00"/>
                </a:highlight>
              </a:rPr>
              <a:t>they prepared the Passover.</a:t>
            </a:r>
          </a:p>
        </p:txBody>
      </p:sp>
      <p:pic>
        <p:nvPicPr>
          <p:cNvPr id="2097160" name="Picture 6"/>
          <p:cNvPicPr>
            <a:picLocks noChangeAspect="1"/>
          </p:cNvPicPr>
          <p:nvPr/>
        </p:nvPicPr>
        <p:blipFill>
          <a:blip xmlns:r="http://schemas.openxmlformats.org/officeDocument/2006/relationships" r:embed="rId1"/>
          <a:stretch>
            <a:fillRect/>
          </a:stretch>
        </p:blipFill>
        <p:spPr>
          <a:xfrm>
            <a:off x="9672057" y="263638"/>
            <a:ext cx="2459246" cy="2499624"/>
          </a:xfrm>
          <a:prstGeom prst="rect"/>
        </p:spPr>
      </p:pic>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53" name=""/>
        <p:cNvGrpSpPr/>
        <p:nvPr/>
      </p:nvGrpSpPr>
      <p:grpSpPr>
        <a:xfrm>
          <a:off x="0" y="0"/>
          <a:ext cx="0" cy="0"/>
          <a:chOff x="0" y="0"/>
          <a:chExt cx="0" cy="0"/>
        </a:xfrm>
      </p:grpSpPr>
      <p:sp>
        <p:nvSpPr>
          <p:cNvPr id="1048608"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09" name="Subtitle 2"/>
          <p:cNvSpPr>
            <a:spLocks noGrp="1"/>
          </p:cNvSpPr>
          <p:nvPr>
            <p:ph type="subTitle" idx="1"/>
          </p:nvPr>
        </p:nvSpPr>
        <p:spPr>
          <a:xfrm>
            <a:off x="235974" y="263638"/>
            <a:ext cx="9375387" cy="6323975"/>
          </a:xfrm>
        </p:spPr>
        <p:txBody>
          <a:bodyPr>
            <a:normAutofit fontScale="97222" lnSpcReduction="20000"/>
          </a:bodyPr>
          <a:p>
            <a:pPr>
              <a:spcAft>
                <a:spcPts val="1200"/>
              </a:spcAft>
            </a:pPr>
            <a:r>
              <a:rPr b="1" dirty="0" sz="3600" i="1" lang="en-US">
                <a:solidFill>
                  <a:srgbClr val="0070C0"/>
                </a:solidFill>
              </a:rPr>
              <a:t>Back to </a:t>
            </a:r>
            <a:r>
              <a:rPr b="1" dirty="0" sz="3600" lang="en-US"/>
              <a:t>The Passover with the Disciples</a:t>
            </a:r>
          </a:p>
          <a:p>
            <a:pPr algn="l"/>
            <a:r>
              <a:rPr baseline="30000" b="1" dirty="0" sz="4000" i="1" lang="en-US"/>
              <a:t>17 </a:t>
            </a:r>
            <a:r>
              <a:rPr dirty="0" sz="4000" i="1" lang="en-US"/>
              <a:t>Now on the first day of Unleavened Bread the disciples came to Jesus, saying, “Where will you have us prepare for you to eat the Passover?”  </a:t>
            </a:r>
            <a:r>
              <a:rPr baseline="30000" b="1" dirty="0" sz="4000" i="1" lang="en-US"/>
              <a:t>18 </a:t>
            </a:r>
            <a:r>
              <a:rPr dirty="0" sz="4000" i="1" lang="en-US"/>
              <a:t>He said, “Go into the city to a certain man and say to him, </a:t>
            </a:r>
            <a:r>
              <a:rPr dirty="0" sz="4000" i="1" lang="en-US">
                <a:highlight>
                  <a:srgbClr val="00FFFF"/>
                </a:highlight>
              </a:rPr>
              <a:t>‘The Teacher says, My time is at hand.</a:t>
            </a:r>
            <a:r>
              <a:rPr dirty="0" sz="4000" i="1" lang="en-US"/>
              <a:t> I will keep the Passover at your house with my disciples.’” </a:t>
            </a:r>
            <a:r>
              <a:rPr baseline="30000" b="1" dirty="0" sz="4000" i="1" lang="en-US"/>
              <a:t>19 </a:t>
            </a:r>
            <a:r>
              <a:rPr dirty="0" sz="4000" i="1" lang="en-US"/>
              <a:t>And the disciples did as Jesus had directed them, and they prepared the Passover.</a:t>
            </a:r>
          </a:p>
        </p:txBody>
      </p:sp>
      <p:pic>
        <p:nvPicPr>
          <p:cNvPr id="2097161" name="Picture 6"/>
          <p:cNvPicPr>
            <a:picLocks noChangeAspect="1"/>
          </p:cNvPicPr>
          <p:nvPr/>
        </p:nvPicPr>
        <p:blipFill>
          <a:blip xmlns:r="http://schemas.openxmlformats.org/officeDocument/2006/relationships" r:embed="rId1"/>
          <a:stretch>
            <a:fillRect/>
          </a:stretch>
        </p:blipFill>
        <p:spPr>
          <a:xfrm>
            <a:off x="9672057" y="263638"/>
            <a:ext cx="2459246" cy="2499624"/>
          </a:xfrm>
          <a:prstGeom prst="rect"/>
        </p:spPr>
      </p:pic>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54" name=""/>
        <p:cNvGrpSpPr/>
        <p:nvPr/>
      </p:nvGrpSpPr>
      <p:grpSpPr>
        <a:xfrm>
          <a:off x="0" y="0"/>
          <a:ext cx="0" cy="0"/>
          <a:chOff x="0" y="0"/>
          <a:chExt cx="0" cy="0"/>
        </a:xfrm>
      </p:grpSpPr>
      <p:sp>
        <p:nvSpPr>
          <p:cNvPr id="1048610"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11" name="Subtitle 2"/>
          <p:cNvSpPr>
            <a:spLocks noGrp="1"/>
          </p:cNvSpPr>
          <p:nvPr>
            <p:ph type="subTitle" idx="1"/>
          </p:nvPr>
        </p:nvSpPr>
        <p:spPr>
          <a:xfrm>
            <a:off x="235974" y="263638"/>
            <a:ext cx="9375387" cy="6391686"/>
          </a:xfrm>
        </p:spPr>
        <p:txBody>
          <a:bodyPr>
            <a:noAutofit/>
          </a:bodyPr>
          <a:p>
            <a:pPr algn="l">
              <a:spcAft>
                <a:spcPts val="1200"/>
              </a:spcAft>
            </a:pPr>
            <a:r>
              <a:rPr baseline="30000" b="1" dirty="0" sz="3600" i="1" lang="en-US"/>
              <a:t>20 </a:t>
            </a:r>
            <a:r>
              <a:rPr dirty="0" sz="3600" i="1" lang="en-US"/>
              <a:t>When it was evening, he reclined at table with the twelve. </a:t>
            </a:r>
            <a:r>
              <a:rPr baseline="30000" b="1" dirty="0" sz="3600" i="1" lang="en-US"/>
              <a:t>21 </a:t>
            </a:r>
            <a:r>
              <a:rPr dirty="0" sz="3600" i="1" lang="en-US"/>
              <a:t>And as they were eating, he said, “Truly, I say to you, one of you will betray me.” </a:t>
            </a:r>
            <a:r>
              <a:rPr baseline="30000" b="1" dirty="0" sz="3600" i="1" lang="en-US"/>
              <a:t>22 </a:t>
            </a:r>
            <a:r>
              <a:rPr dirty="0" sz="3600" i="1" lang="en-US"/>
              <a:t>And they were very sorrowful and began to say to him one after another, “Is it I, Lord?” </a:t>
            </a:r>
            <a:r>
              <a:rPr baseline="30000" b="1" dirty="0" sz="3600" i="1" lang="en-US"/>
              <a:t>23 </a:t>
            </a:r>
            <a:r>
              <a:rPr dirty="0" sz="3600" i="1" lang="en-US"/>
              <a:t>He answered, “He who has dipped his hand in the dish with me will betray me. </a:t>
            </a:r>
            <a:r>
              <a:rPr baseline="30000" b="1" dirty="0" sz="3600" i="1" lang="en-US"/>
              <a:t>24 </a:t>
            </a:r>
            <a:r>
              <a:rPr dirty="0" sz="3600" i="1" lang="en-US"/>
              <a:t>The Son of Man goes as it is written of him, but woe to that man by whom the Son of Man is betrayed! It would have been better for that man if he had not been born.” </a:t>
            </a:r>
            <a:r>
              <a:rPr baseline="30000" b="1" dirty="0" sz="3600" i="1" lang="en-US"/>
              <a:t>25 </a:t>
            </a:r>
            <a:r>
              <a:rPr dirty="0" sz="3600" i="1" lang="en-US"/>
              <a:t>Judas, who would betray him, answered, “Is it I, Rabbi?” </a:t>
            </a:r>
            <a:br>
              <a:rPr dirty="0" sz="3600" i="1" lang="en-US"/>
            </a:br>
            <a:r>
              <a:rPr dirty="0" sz="3600" i="1" lang="en-US"/>
              <a:t>He said to him, “You have said so.”</a:t>
            </a:r>
          </a:p>
        </p:txBody>
      </p:sp>
      <p:pic>
        <p:nvPicPr>
          <p:cNvPr id="2097162" name="Picture 6"/>
          <p:cNvPicPr>
            <a:picLocks noChangeAspect="1"/>
          </p:cNvPicPr>
          <p:nvPr/>
        </p:nvPicPr>
        <p:blipFill>
          <a:blip xmlns:r="http://schemas.openxmlformats.org/officeDocument/2006/relationships" r:embed="rId1"/>
          <a:stretch>
            <a:fillRect/>
          </a:stretch>
        </p:blipFill>
        <p:spPr>
          <a:xfrm>
            <a:off x="9672057" y="263638"/>
            <a:ext cx="2459246" cy="2499624"/>
          </a:xfrm>
          <a:prstGeom prst="rect"/>
        </p:spPr>
      </p:pic>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55" name=""/>
        <p:cNvGrpSpPr/>
        <p:nvPr/>
      </p:nvGrpSpPr>
      <p:grpSpPr>
        <a:xfrm>
          <a:off x="0" y="0"/>
          <a:ext cx="0" cy="0"/>
          <a:chOff x="0" y="0"/>
          <a:chExt cx="0" cy="0"/>
        </a:xfrm>
      </p:grpSpPr>
      <p:sp>
        <p:nvSpPr>
          <p:cNvPr id="1048612"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13" name="Subtitle 2"/>
          <p:cNvSpPr>
            <a:spLocks noGrp="1"/>
          </p:cNvSpPr>
          <p:nvPr>
            <p:ph type="subTitle" idx="1"/>
          </p:nvPr>
        </p:nvSpPr>
        <p:spPr>
          <a:xfrm>
            <a:off x="235974" y="263638"/>
            <a:ext cx="9375387" cy="6391686"/>
          </a:xfrm>
        </p:spPr>
        <p:txBody>
          <a:bodyPr>
            <a:noAutofit/>
          </a:bodyPr>
          <a:p>
            <a:pPr algn="l">
              <a:spcAft>
                <a:spcPts val="1200"/>
              </a:spcAft>
            </a:pPr>
            <a:r>
              <a:rPr baseline="30000" b="1" dirty="0" sz="4000" i="1" lang="en-US"/>
              <a:t>26 </a:t>
            </a:r>
            <a:r>
              <a:rPr dirty="0" sz="4000" i="1" lang="en-US"/>
              <a:t>Now as they were eating, Jesus took bread, and after blessing it broke it and gave it to the disciples, and said, “Take, eat; this is my body.” </a:t>
            </a:r>
            <a:r>
              <a:rPr baseline="30000" b="1" dirty="0" sz="4000" i="1" lang="en-US"/>
              <a:t>27 </a:t>
            </a:r>
            <a:r>
              <a:rPr dirty="0" sz="4000" i="1" lang="en-US"/>
              <a:t>And he took a cup, and when he had given thanks he gave it to them, saying, “Drink of it, all of you, </a:t>
            </a:r>
            <a:r>
              <a:rPr baseline="30000" b="1" dirty="0" sz="4000" i="1" lang="en-US"/>
              <a:t>28 </a:t>
            </a:r>
            <a:r>
              <a:rPr dirty="0" sz="4000" i="1" lang="en-US"/>
              <a:t>for this is my blood of the covenant, which is poured out for many for the forgiveness of sins. </a:t>
            </a:r>
            <a:r>
              <a:rPr baseline="30000" b="1" dirty="0" sz="4000" i="1" lang="en-US"/>
              <a:t>29 </a:t>
            </a:r>
            <a:r>
              <a:rPr dirty="0" sz="4000" i="1" lang="en-US"/>
              <a:t>I tell you I will not drink again of this fruit of the vine until that day when I drink it new with you in my Father's kingdom.”</a:t>
            </a:r>
          </a:p>
        </p:txBody>
      </p:sp>
      <p:pic>
        <p:nvPicPr>
          <p:cNvPr id="2097163" name="Picture 6"/>
          <p:cNvPicPr>
            <a:picLocks noChangeAspect="1"/>
          </p:cNvPicPr>
          <p:nvPr/>
        </p:nvPicPr>
        <p:blipFill>
          <a:blip xmlns:r="http://schemas.openxmlformats.org/officeDocument/2006/relationships" r:embed="rId1"/>
          <a:stretch>
            <a:fillRect/>
          </a:stretch>
        </p:blipFill>
        <p:spPr>
          <a:xfrm>
            <a:off x="9672057" y="263638"/>
            <a:ext cx="2459246" cy="2499624"/>
          </a:xfrm>
          <a:prstGeom prst="rect"/>
        </p:spPr>
      </p:pic>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56" name=""/>
        <p:cNvGrpSpPr/>
        <p:nvPr/>
      </p:nvGrpSpPr>
      <p:grpSpPr>
        <a:xfrm>
          <a:off x="0" y="0"/>
          <a:ext cx="0" cy="0"/>
          <a:chOff x="0" y="0"/>
          <a:chExt cx="0" cy="0"/>
        </a:xfrm>
      </p:grpSpPr>
      <p:sp>
        <p:nvSpPr>
          <p:cNvPr id="1048614"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15" name="Subtitle 2"/>
          <p:cNvSpPr>
            <a:spLocks noGrp="1"/>
          </p:cNvSpPr>
          <p:nvPr>
            <p:ph type="subTitle" idx="1"/>
          </p:nvPr>
        </p:nvSpPr>
        <p:spPr>
          <a:xfrm>
            <a:off x="235974" y="263638"/>
            <a:ext cx="9375387" cy="6391686"/>
          </a:xfrm>
        </p:spPr>
        <p:txBody>
          <a:bodyPr>
            <a:noAutofit/>
          </a:bodyPr>
          <a:p>
            <a:pPr algn="l"/>
            <a:r>
              <a:rPr b="1" dirty="0" sz="4000" lang="en-US"/>
              <a:t>“They were very sorrowful...one after another, ‘Is it I, Lord’” </a:t>
            </a:r>
          </a:p>
          <a:p>
            <a:pPr algn="l"/>
            <a:endParaRPr b="1" dirty="0" sz="4000" lang="en-US"/>
          </a:p>
          <a:p>
            <a:pPr algn="l"/>
            <a:r>
              <a:rPr dirty="0" sz="4000" lang="en-US"/>
              <a:t>They knew their own hearts and it terrified them. How many times had they already betrayed him in small and large ways? </a:t>
            </a:r>
            <a:br>
              <a:rPr dirty="0" sz="4000" lang="en-US"/>
            </a:br>
            <a:r>
              <a:rPr dirty="0" sz="4000" lang="en-US"/>
              <a:t>Peter, James and John, (falling asleep, disbelief, opposition, selfish gain…)</a:t>
            </a:r>
          </a:p>
          <a:p>
            <a:pPr algn="l"/>
            <a:r>
              <a:rPr dirty="0" sz="4000" lang="en-US"/>
              <a:t> </a:t>
            </a:r>
          </a:p>
          <a:p>
            <a:pPr algn="l">
              <a:spcAft>
                <a:spcPts val="1200"/>
              </a:spcAft>
            </a:pPr>
            <a:endParaRPr dirty="0" sz="4000" lang="en-US"/>
          </a:p>
        </p:txBody>
      </p:sp>
      <p:pic>
        <p:nvPicPr>
          <p:cNvPr id="2097164" name="Picture 6"/>
          <p:cNvPicPr>
            <a:picLocks noChangeAspect="1"/>
          </p:cNvPicPr>
          <p:nvPr/>
        </p:nvPicPr>
        <p:blipFill>
          <a:blip xmlns:r="http://schemas.openxmlformats.org/officeDocument/2006/relationships" r:embed="rId1"/>
          <a:stretch>
            <a:fillRect/>
          </a:stretch>
        </p:blipFill>
        <p:spPr>
          <a:xfrm>
            <a:off x="9672057" y="263638"/>
            <a:ext cx="2459246" cy="2499624"/>
          </a:xfrm>
          <a:prstGeom prst="rect"/>
        </p:spPr>
      </p:pic>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57" name=""/>
        <p:cNvGrpSpPr/>
        <p:nvPr/>
      </p:nvGrpSpPr>
      <p:grpSpPr>
        <a:xfrm>
          <a:off x="0" y="0"/>
          <a:ext cx="0" cy="0"/>
          <a:chOff x="0" y="0"/>
          <a:chExt cx="0" cy="0"/>
        </a:xfrm>
      </p:grpSpPr>
      <p:sp>
        <p:nvSpPr>
          <p:cNvPr id="1048616"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17" name="Subtitle 2"/>
          <p:cNvSpPr>
            <a:spLocks noGrp="1"/>
          </p:cNvSpPr>
          <p:nvPr>
            <p:ph type="subTitle" idx="1"/>
          </p:nvPr>
        </p:nvSpPr>
        <p:spPr>
          <a:xfrm>
            <a:off x="235974" y="263638"/>
            <a:ext cx="9375387" cy="6391686"/>
          </a:xfrm>
        </p:spPr>
        <p:txBody>
          <a:bodyPr>
            <a:noAutofit/>
          </a:bodyPr>
          <a:p>
            <a:pPr algn="l"/>
            <a:r>
              <a:rPr b="1" dirty="0" sz="4000" lang="en-US" u="sng"/>
              <a:t>Main Point</a:t>
            </a:r>
            <a:r>
              <a:rPr b="1" dirty="0" sz="4000" lang="en-US"/>
              <a:t>: Jesus’ death is inevitable. </a:t>
            </a:r>
          </a:p>
          <a:p>
            <a:pPr algn="l"/>
            <a:endParaRPr dirty="0" sz="4000" lang="en-US"/>
          </a:p>
          <a:p>
            <a:pPr algn="l"/>
            <a:r>
              <a:rPr dirty="0" sz="4000" lang="en-US"/>
              <a:t>In deed, it is the reason for the incarnation. All that has come before, both in Jesus’ life and in the whole history of the world, has lead to this Passover sacrifice. </a:t>
            </a:r>
          </a:p>
          <a:p>
            <a:r>
              <a:rPr dirty="0" lang="en-US"/>
              <a:t> </a:t>
            </a:r>
          </a:p>
          <a:p>
            <a:pPr algn="l"/>
            <a:endParaRPr dirty="0" sz="4000" lang="en-US"/>
          </a:p>
          <a:p>
            <a:pPr algn="l">
              <a:spcAft>
                <a:spcPts val="1200"/>
              </a:spcAft>
            </a:pPr>
            <a:endParaRPr dirty="0" sz="4000" lang="en-US"/>
          </a:p>
        </p:txBody>
      </p:sp>
      <p:pic>
        <p:nvPicPr>
          <p:cNvPr id="2097165" name="Picture 6"/>
          <p:cNvPicPr>
            <a:picLocks noChangeAspect="1"/>
          </p:cNvPicPr>
          <p:nvPr/>
        </p:nvPicPr>
        <p:blipFill>
          <a:blip xmlns:r="http://schemas.openxmlformats.org/officeDocument/2006/relationships" r:embed="rId1"/>
          <a:stretch>
            <a:fillRect/>
          </a:stretch>
        </p:blipFill>
        <p:spPr>
          <a:xfrm>
            <a:off x="9672057" y="263638"/>
            <a:ext cx="2459246" cy="2499624"/>
          </a:xfrm>
          <a:prstGeom prst="rect"/>
        </p:spPr>
      </p:pic>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58" name=""/>
        <p:cNvGrpSpPr/>
        <p:nvPr/>
      </p:nvGrpSpPr>
      <p:grpSpPr>
        <a:xfrm>
          <a:off x="0" y="0"/>
          <a:ext cx="0" cy="0"/>
          <a:chOff x="0" y="0"/>
          <a:chExt cx="0" cy="0"/>
        </a:xfrm>
      </p:grpSpPr>
      <p:sp>
        <p:nvSpPr>
          <p:cNvPr id="1048618"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19" name="Subtitle 2"/>
          <p:cNvSpPr>
            <a:spLocks noGrp="1"/>
          </p:cNvSpPr>
          <p:nvPr>
            <p:ph type="subTitle" idx="1"/>
          </p:nvPr>
        </p:nvSpPr>
        <p:spPr>
          <a:xfrm>
            <a:off x="235974" y="263638"/>
            <a:ext cx="9375387" cy="6391686"/>
          </a:xfrm>
        </p:spPr>
        <p:txBody>
          <a:bodyPr>
            <a:noAutofit/>
          </a:bodyPr>
          <a:p>
            <a:pPr algn="l"/>
            <a:endParaRPr dirty="0" sz="4000" lang="en-US"/>
          </a:p>
          <a:p>
            <a:pPr algn="l">
              <a:spcAft>
                <a:spcPts val="1200"/>
              </a:spcAft>
            </a:pPr>
            <a:endParaRPr dirty="0" sz="4000" lang="en-US"/>
          </a:p>
        </p:txBody>
      </p:sp>
      <p:pic>
        <p:nvPicPr>
          <p:cNvPr id="2097166" name="Picture 6"/>
          <p:cNvPicPr>
            <a:picLocks noChangeAspect="1"/>
          </p:cNvPicPr>
          <p:nvPr/>
        </p:nvPicPr>
        <p:blipFill>
          <a:blip xmlns:r="http://schemas.openxmlformats.org/officeDocument/2006/relationships" r:embed="rId1"/>
          <a:stretch>
            <a:fillRect/>
          </a:stretch>
        </p:blipFill>
        <p:spPr>
          <a:xfrm>
            <a:off x="2686640" y="398552"/>
            <a:ext cx="6155702" cy="6256772"/>
          </a:xfrm>
          <a:prstGeom prst="rect"/>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59" name=""/>
        <p:cNvGrpSpPr/>
        <p:nvPr/>
      </p:nvGrpSpPr>
      <p:grpSpPr>
        <a:xfrm>
          <a:off x="0" y="0"/>
          <a:ext cx="0" cy="0"/>
          <a:chOff x="0" y="0"/>
          <a:chExt cx="0" cy="0"/>
        </a:xfrm>
      </p:grpSpPr>
      <p:sp>
        <p:nvSpPr>
          <p:cNvPr id="1048620"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21" name="Subtitle 2"/>
          <p:cNvSpPr>
            <a:spLocks noGrp="1"/>
          </p:cNvSpPr>
          <p:nvPr>
            <p:ph type="subTitle" idx="1"/>
          </p:nvPr>
        </p:nvSpPr>
        <p:spPr>
          <a:xfrm>
            <a:off x="235974" y="263638"/>
            <a:ext cx="9375387" cy="6391686"/>
          </a:xfrm>
        </p:spPr>
        <p:txBody>
          <a:bodyPr>
            <a:noAutofit/>
          </a:bodyPr>
          <a:p>
            <a:pPr algn="l"/>
            <a:r>
              <a:rPr b="1" dirty="0" sz="4000" lang="en-US" u="sng"/>
              <a:t>Peter’s Denial </a:t>
            </a:r>
            <a:r>
              <a:rPr b="1" dirty="0" sz="4000" lang="en-US" err="1" u="sng"/>
              <a:t>Fortold</a:t>
            </a:r>
            <a:endParaRPr b="1" dirty="0" sz="4000" lang="en-US" u="sng"/>
          </a:p>
          <a:p>
            <a:pPr algn="l"/>
            <a:r>
              <a:rPr dirty="0" sz="4000" lang="en-US"/>
              <a:t>Verses 30-35</a:t>
            </a:r>
          </a:p>
          <a:p>
            <a:pPr algn="l"/>
            <a:endParaRPr dirty="0" sz="4000" lang="en-US"/>
          </a:p>
          <a:p>
            <a:pPr algn="l" indent="-742950" marL="742950">
              <a:buAutoNum type="arabicPeriod"/>
            </a:pPr>
            <a:r>
              <a:rPr dirty="0" sz="4000" lang="en-US"/>
              <a:t>Sang a hymn</a:t>
            </a:r>
          </a:p>
          <a:p>
            <a:pPr algn="l" indent="-742950" marL="742950">
              <a:buAutoNum type="arabicPeriod"/>
            </a:pPr>
            <a:r>
              <a:rPr dirty="0" sz="4000" lang="en-US"/>
              <a:t>Went to the mount of olives, between Bethany (home of Lazarus) and Jerusalem</a:t>
            </a:r>
          </a:p>
          <a:p>
            <a:pPr algn="l" indent="-742950" marL="742950">
              <a:buAutoNum type="arabicPeriod"/>
            </a:pPr>
            <a:r>
              <a:rPr dirty="0" sz="4000" lang="en-US"/>
              <a:t>You will all fall away because of me</a:t>
            </a:r>
            <a:br>
              <a:rPr dirty="0" sz="4000" lang="en-US"/>
            </a:br>
            <a:r>
              <a:rPr dirty="0" sz="4000" lang="en-US"/>
              <a:t>See Isaiah 8:13-14 and 1 Peter 2:8</a:t>
            </a:r>
          </a:p>
          <a:p>
            <a:r>
              <a:rPr dirty="0" lang="en-US"/>
              <a:t> </a:t>
            </a:r>
          </a:p>
          <a:p>
            <a:pPr algn="l"/>
            <a:endParaRPr dirty="0" sz="4000" lang="en-US"/>
          </a:p>
          <a:p>
            <a:pPr algn="l">
              <a:spcAft>
                <a:spcPts val="1200"/>
              </a:spcAft>
            </a:pPr>
            <a:endParaRPr dirty="0" sz="4000" lang="en-US"/>
          </a:p>
        </p:txBody>
      </p:sp>
      <p:pic>
        <p:nvPicPr>
          <p:cNvPr id="2097167" name="Picture 6"/>
          <p:cNvPicPr>
            <a:picLocks noChangeAspect="1"/>
          </p:cNvPicPr>
          <p:nvPr/>
        </p:nvPicPr>
        <p:blipFill>
          <a:blip xmlns:r="http://schemas.openxmlformats.org/officeDocument/2006/relationships" r:embed="rId1"/>
          <a:stretch>
            <a:fillRect/>
          </a:stretch>
        </p:blipFill>
        <p:spPr>
          <a:xfrm>
            <a:off x="9672057" y="263638"/>
            <a:ext cx="2459246" cy="2499624"/>
          </a:xfrm>
          <a:prstGeom prst="rect"/>
        </p:spPr>
      </p:pic>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60" name=""/>
        <p:cNvGrpSpPr/>
        <p:nvPr/>
      </p:nvGrpSpPr>
      <p:grpSpPr>
        <a:xfrm>
          <a:off x="0" y="0"/>
          <a:ext cx="0" cy="0"/>
          <a:chOff x="0" y="0"/>
          <a:chExt cx="0" cy="0"/>
        </a:xfrm>
      </p:grpSpPr>
      <p:sp>
        <p:nvSpPr>
          <p:cNvPr id="1048622"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23" name="Subtitle 2"/>
          <p:cNvSpPr>
            <a:spLocks noGrp="1"/>
          </p:cNvSpPr>
          <p:nvPr>
            <p:ph type="subTitle" idx="1"/>
          </p:nvPr>
        </p:nvSpPr>
        <p:spPr>
          <a:xfrm>
            <a:off x="235974" y="263638"/>
            <a:ext cx="9375387" cy="6391686"/>
          </a:xfrm>
        </p:spPr>
        <p:txBody>
          <a:bodyPr>
            <a:noAutofit/>
          </a:bodyPr>
          <a:p>
            <a:pPr algn="l"/>
            <a:r>
              <a:rPr b="1" dirty="0" sz="4000" lang="en-US" u="sng"/>
              <a:t>Peter’s Denial </a:t>
            </a:r>
            <a:r>
              <a:rPr b="1" dirty="0" sz="4000" lang="en-US" err="1" u="sng"/>
              <a:t>Fortold</a:t>
            </a:r>
            <a:endParaRPr b="1" dirty="0" sz="4000" lang="en-US" u="sng"/>
          </a:p>
          <a:p>
            <a:pPr algn="l"/>
            <a:endParaRPr dirty="0" sz="4000" lang="en-US"/>
          </a:p>
          <a:p>
            <a:pPr algn="l"/>
            <a:r>
              <a:rPr dirty="0" sz="4000" lang="en-US"/>
              <a:t>What does Peter’s response tell us about human nature?</a:t>
            </a:r>
          </a:p>
          <a:p>
            <a:pPr algn="l"/>
            <a:endParaRPr dirty="0" sz="4000" lang="en-US"/>
          </a:p>
          <a:p>
            <a:pPr algn="l"/>
            <a:r>
              <a:rPr dirty="0" sz="4000" lang="en-US"/>
              <a:t>Our </a:t>
            </a:r>
            <a:r>
              <a:rPr dirty="0" sz="4000" i="1" lang="en-US" u="sng"/>
              <a:t>pride</a:t>
            </a:r>
            <a:r>
              <a:rPr dirty="0" sz="4000" lang="en-US"/>
              <a:t> often means more to us than our lives</a:t>
            </a:r>
          </a:p>
          <a:p>
            <a:pPr algn="l"/>
            <a:r>
              <a:rPr dirty="0" sz="4000" lang="en-US"/>
              <a:t>And we value our life more than we value love.</a:t>
            </a:r>
            <a:r>
              <a:rPr dirty="0" lang="en-US"/>
              <a:t> </a:t>
            </a:r>
          </a:p>
          <a:p>
            <a:pPr algn="l"/>
            <a:endParaRPr dirty="0" lang="en-US"/>
          </a:p>
          <a:p>
            <a:pPr algn="l"/>
            <a:endParaRPr dirty="0" sz="4000" lang="en-US"/>
          </a:p>
          <a:p>
            <a:pPr algn="l">
              <a:spcAft>
                <a:spcPts val="1200"/>
              </a:spcAft>
            </a:pPr>
            <a:endParaRPr dirty="0" sz="4000" lang="en-US"/>
          </a:p>
        </p:txBody>
      </p:sp>
      <p:pic>
        <p:nvPicPr>
          <p:cNvPr id="2097168" name="Picture 6"/>
          <p:cNvPicPr>
            <a:picLocks noChangeAspect="1"/>
          </p:cNvPicPr>
          <p:nvPr/>
        </p:nvPicPr>
        <p:blipFill>
          <a:blip xmlns:r="http://schemas.openxmlformats.org/officeDocument/2006/relationships" r:embed="rId1"/>
          <a:stretch>
            <a:fillRect/>
          </a:stretch>
        </p:blipFill>
        <p:spPr>
          <a:xfrm>
            <a:off x="9672057" y="263638"/>
            <a:ext cx="2459246" cy="2499624"/>
          </a:xfrm>
          <a:prstGeom prst="rect"/>
        </p:spPr>
      </p:pic>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24"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25" name="Subtitle 2"/>
          <p:cNvSpPr>
            <a:spLocks noGrp="1"/>
          </p:cNvSpPr>
          <p:nvPr>
            <p:ph type="subTitle" idx="1"/>
          </p:nvPr>
        </p:nvSpPr>
        <p:spPr>
          <a:xfrm>
            <a:off x="235974" y="263638"/>
            <a:ext cx="9375387" cy="6391686"/>
          </a:xfrm>
        </p:spPr>
        <p:txBody>
          <a:bodyPr>
            <a:noAutofit/>
          </a:bodyPr>
          <a:p>
            <a:pPr algn="l"/>
            <a:endParaRPr dirty="0" sz="4000" lang="en-US"/>
          </a:p>
          <a:p>
            <a:pPr algn="l">
              <a:spcAft>
                <a:spcPts val="1200"/>
              </a:spcAft>
            </a:pPr>
            <a:endParaRPr dirty="0" sz="4000" lang="en-US"/>
          </a:p>
        </p:txBody>
      </p:sp>
      <p:pic>
        <p:nvPicPr>
          <p:cNvPr id="2097169" name="Picture 1"/>
          <p:cNvPicPr>
            <a:picLocks noChangeAspect="1"/>
          </p:cNvPicPr>
          <p:nvPr/>
        </p:nvPicPr>
        <p:blipFill>
          <a:blip xmlns:r="http://schemas.openxmlformats.org/officeDocument/2006/relationships" r:embed="rId1"/>
          <a:stretch>
            <a:fillRect/>
          </a:stretch>
        </p:blipFill>
        <p:spPr>
          <a:xfrm>
            <a:off x="1442720" y="1031809"/>
            <a:ext cx="7214235" cy="5524043"/>
          </a:xfrm>
          <a:prstGeom prst="rect"/>
        </p:spPr>
      </p:pic>
      <p:sp>
        <p:nvSpPr>
          <p:cNvPr id="1048626" name="TextBox 3"/>
          <p:cNvSpPr txBox="1"/>
          <p:nvPr/>
        </p:nvSpPr>
        <p:spPr>
          <a:xfrm>
            <a:off x="1442720" y="263637"/>
            <a:ext cx="7214235" cy="707886"/>
          </a:xfrm>
          <a:prstGeom prst="rect"/>
          <a:noFill/>
        </p:spPr>
        <p:txBody>
          <a:bodyPr rtlCol="0" wrap="square">
            <a:spAutoFit/>
          </a:bodyPr>
          <a:p>
            <a:pPr algn="ctr"/>
            <a:r>
              <a:rPr dirty="0" sz="4000" lang="en-US"/>
              <a:t>Jesus Prays in Gethsemane</a:t>
            </a:r>
          </a:p>
        </p:txBody>
      </p:sp>
      <p:sp>
        <p:nvSpPr>
          <p:cNvPr id="1048627" name="TextBox 4"/>
          <p:cNvSpPr txBox="1"/>
          <p:nvPr/>
        </p:nvSpPr>
        <p:spPr>
          <a:xfrm>
            <a:off x="9936576" y="432914"/>
            <a:ext cx="2024379" cy="358140"/>
          </a:xfrm>
          <a:prstGeom prst="rect"/>
          <a:noFill/>
        </p:spPr>
        <p:txBody>
          <a:bodyPr rtlCol="0" wrap="none">
            <a:spAutoFit/>
          </a:bodyPr>
          <a:p>
            <a:r>
              <a:rPr dirty="0" lang="en-US"/>
              <a:t>Matthew 26:36-46</a:t>
            </a: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28"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29" name="Subtitle 2"/>
          <p:cNvSpPr>
            <a:spLocks noGrp="1"/>
          </p:cNvSpPr>
          <p:nvPr>
            <p:ph type="subTitle" idx="1"/>
          </p:nvPr>
        </p:nvSpPr>
        <p:spPr>
          <a:xfrm>
            <a:off x="235974" y="263638"/>
            <a:ext cx="9375387" cy="6391686"/>
          </a:xfrm>
        </p:spPr>
        <p:txBody>
          <a:bodyPr>
            <a:noAutofit/>
          </a:bodyPr>
          <a:p>
            <a:pPr algn="l"/>
            <a:endParaRPr dirty="0" sz="4000" lang="en-US"/>
          </a:p>
          <a:p>
            <a:pPr algn="l">
              <a:spcAft>
                <a:spcPts val="1200"/>
              </a:spcAft>
            </a:pPr>
            <a:endParaRPr dirty="0" sz="4000" lang="en-US"/>
          </a:p>
        </p:txBody>
      </p:sp>
      <p:pic>
        <p:nvPicPr>
          <p:cNvPr id="2097170" name="Picture 1"/>
          <p:cNvPicPr>
            <a:picLocks noChangeAspect="1"/>
          </p:cNvPicPr>
          <p:nvPr/>
        </p:nvPicPr>
        <p:blipFill>
          <a:blip xmlns:r="http://schemas.openxmlformats.org/officeDocument/2006/relationships" r:embed="rId1"/>
          <a:stretch>
            <a:fillRect/>
          </a:stretch>
        </p:blipFill>
        <p:spPr>
          <a:xfrm>
            <a:off x="9111212" y="1329835"/>
            <a:ext cx="2892257" cy="2214643"/>
          </a:xfrm>
          <a:prstGeom prst="rect"/>
        </p:spPr>
      </p:pic>
      <p:sp>
        <p:nvSpPr>
          <p:cNvPr id="1048630" name="TextBox 3"/>
          <p:cNvSpPr txBox="1"/>
          <p:nvPr/>
        </p:nvSpPr>
        <p:spPr>
          <a:xfrm>
            <a:off x="9542649" y="139855"/>
            <a:ext cx="2529532" cy="1539240"/>
          </a:xfrm>
          <a:prstGeom prst="rect"/>
          <a:noFill/>
        </p:spPr>
        <p:txBody>
          <a:bodyPr rtlCol="0" wrap="square">
            <a:spAutoFit/>
          </a:bodyPr>
          <a:p>
            <a:pPr algn="r"/>
            <a:r>
              <a:rPr dirty="0" sz="3200" lang="en-US"/>
              <a:t>Jesus Prays in</a:t>
            </a:r>
            <a:br>
              <a:rPr dirty="0" sz="3200" lang="en-US"/>
            </a:br>
            <a:r>
              <a:rPr dirty="0" sz="3200" lang="en-US"/>
              <a:t>Gethsemane</a:t>
            </a:r>
          </a:p>
        </p:txBody>
      </p:sp>
      <p:sp>
        <p:nvSpPr>
          <p:cNvPr id="1048631" name="TextBox 4"/>
          <p:cNvSpPr txBox="1"/>
          <p:nvPr/>
        </p:nvSpPr>
        <p:spPr>
          <a:xfrm>
            <a:off x="10073261" y="3770002"/>
            <a:ext cx="2024380" cy="358140"/>
          </a:xfrm>
          <a:prstGeom prst="rect"/>
          <a:noFill/>
        </p:spPr>
        <p:txBody>
          <a:bodyPr rtlCol="0" wrap="none">
            <a:spAutoFit/>
          </a:bodyPr>
          <a:p>
            <a:r>
              <a:rPr dirty="0" lang="en-US"/>
              <a:t>Matthew 26:36-46</a:t>
            </a:r>
          </a:p>
        </p:txBody>
      </p:sp>
      <p:sp>
        <p:nvSpPr>
          <p:cNvPr id="1048632" name="Subtitle 2"/>
          <p:cNvSpPr txBox="1"/>
          <p:nvPr/>
        </p:nvSpPr>
        <p:spPr>
          <a:xfrm>
            <a:off x="388374" y="416038"/>
            <a:ext cx="8692375" cy="6391686"/>
          </a:xfrm>
          <a:prstGeom prst="rect"/>
        </p:spPr>
        <p:txBody>
          <a:bodyPr bIns="45720" lIns="91440" rIns="91440" rtlCol="0" tIns="45720" vert="horz">
            <a:noAutofit/>
          </a:bodyPr>
          <a:lstStyle>
            <a:lvl1pPr algn="ctr" defTabSz="914400" eaLnBrk="1" hangingPunct="1" indent="0" latinLnBrk="0" marL="0" rtl="0">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algn="ctr" defTabSz="914400" eaLnBrk="1" hangingPunct="1" indent="0" latinLnBrk="0" marL="457200" rtl="0">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algn="ctr" defTabSz="914400" eaLnBrk="1" hangingPunct="1" indent="0" latinLnBrk="0" marL="914400" rtl="0">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algn="ctr" defTabSz="914400" eaLnBrk="1" hangingPunct="1" indent="0" latinLnBrk="0" marL="1371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algn="ctr" defTabSz="914400" eaLnBrk="1" hangingPunct="1" indent="0" latinLnBrk="0" marL="18288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algn="ctr" defTabSz="914400" eaLnBrk="1" hangingPunct="1" indent="0" latinLnBrk="0" marL="22860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algn="ctr" defTabSz="914400" eaLnBrk="1" hangingPunct="1" indent="0" latinLnBrk="0" marL="27432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algn="ctr" defTabSz="914400" eaLnBrk="1" hangingPunct="1" indent="0" latinLnBrk="0" marL="32004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algn="ctr" defTabSz="914400" eaLnBrk="1" hangingPunct="1" indent="0" latinLnBrk="0" marL="3657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b="1" dirty="0" sz="4000" lang="en-US" u="sng"/>
              <a:t>The Call To Prayer</a:t>
            </a:r>
          </a:p>
          <a:p>
            <a:pPr algn="l"/>
            <a:r>
              <a:rPr dirty="0" sz="4000" lang="en-US"/>
              <a:t>In the hour of greatest crisis, Jesus calls his disciples to prayer.</a:t>
            </a:r>
          </a:p>
          <a:p>
            <a:pPr algn="l"/>
            <a:endParaRPr dirty="0" sz="4000" lang="en-US"/>
          </a:p>
          <a:p>
            <a:pPr algn="l">
              <a:spcAft>
                <a:spcPts val="1200"/>
              </a:spcAft>
            </a:pPr>
            <a:endParaRPr dirty="0" sz="4000" lang="en-US"/>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33"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34" name="Subtitle 2"/>
          <p:cNvSpPr>
            <a:spLocks noGrp="1"/>
          </p:cNvSpPr>
          <p:nvPr>
            <p:ph type="subTitle" idx="1"/>
          </p:nvPr>
        </p:nvSpPr>
        <p:spPr>
          <a:xfrm>
            <a:off x="235974" y="263638"/>
            <a:ext cx="9375387" cy="6391686"/>
          </a:xfrm>
        </p:spPr>
        <p:txBody>
          <a:bodyPr>
            <a:noAutofit/>
          </a:bodyPr>
          <a:p>
            <a:pPr algn="l"/>
            <a:endParaRPr dirty="0" sz="4000" lang="en-US"/>
          </a:p>
          <a:p>
            <a:pPr algn="l">
              <a:spcAft>
                <a:spcPts val="1200"/>
              </a:spcAft>
            </a:pPr>
            <a:endParaRPr dirty="0" sz="4000" lang="en-US"/>
          </a:p>
        </p:txBody>
      </p:sp>
      <p:pic>
        <p:nvPicPr>
          <p:cNvPr id="2097171" name="Picture 1"/>
          <p:cNvPicPr>
            <a:picLocks noChangeAspect="1"/>
          </p:cNvPicPr>
          <p:nvPr/>
        </p:nvPicPr>
        <p:blipFill>
          <a:blip xmlns:r="http://schemas.openxmlformats.org/officeDocument/2006/relationships" r:embed="rId1"/>
          <a:stretch>
            <a:fillRect/>
          </a:stretch>
        </p:blipFill>
        <p:spPr>
          <a:xfrm>
            <a:off x="9111212" y="1329835"/>
            <a:ext cx="2892257" cy="2214643"/>
          </a:xfrm>
          <a:prstGeom prst="rect"/>
        </p:spPr>
      </p:pic>
      <p:sp>
        <p:nvSpPr>
          <p:cNvPr id="1048635" name="TextBox 3"/>
          <p:cNvSpPr txBox="1"/>
          <p:nvPr/>
        </p:nvSpPr>
        <p:spPr>
          <a:xfrm>
            <a:off x="9542649" y="139855"/>
            <a:ext cx="2529532" cy="1539240"/>
          </a:xfrm>
          <a:prstGeom prst="rect"/>
          <a:noFill/>
        </p:spPr>
        <p:txBody>
          <a:bodyPr rtlCol="0" wrap="square">
            <a:spAutoFit/>
          </a:bodyPr>
          <a:p>
            <a:pPr algn="r"/>
            <a:r>
              <a:rPr dirty="0" sz="3200" lang="en-US"/>
              <a:t>Jesus Prays in</a:t>
            </a:r>
            <a:br>
              <a:rPr dirty="0" sz="3200" lang="en-US"/>
            </a:br>
            <a:r>
              <a:rPr dirty="0" sz="3200" lang="en-US"/>
              <a:t>Gethsemane</a:t>
            </a:r>
          </a:p>
        </p:txBody>
      </p:sp>
      <p:sp>
        <p:nvSpPr>
          <p:cNvPr id="1048636" name="TextBox 4"/>
          <p:cNvSpPr txBox="1"/>
          <p:nvPr/>
        </p:nvSpPr>
        <p:spPr>
          <a:xfrm>
            <a:off x="10073261" y="3770002"/>
            <a:ext cx="2024380" cy="358140"/>
          </a:xfrm>
          <a:prstGeom prst="rect"/>
          <a:noFill/>
        </p:spPr>
        <p:txBody>
          <a:bodyPr rtlCol="0" wrap="none">
            <a:spAutoFit/>
          </a:bodyPr>
          <a:p>
            <a:r>
              <a:rPr dirty="0" lang="en-US"/>
              <a:t>Matthew 26:36-46</a:t>
            </a:r>
          </a:p>
        </p:txBody>
      </p:sp>
      <p:sp>
        <p:nvSpPr>
          <p:cNvPr id="1048637" name="Subtitle 2"/>
          <p:cNvSpPr txBox="1"/>
          <p:nvPr/>
        </p:nvSpPr>
        <p:spPr>
          <a:xfrm>
            <a:off x="388374" y="416038"/>
            <a:ext cx="8692375" cy="6391686"/>
          </a:xfrm>
          <a:prstGeom prst="rect"/>
        </p:spPr>
        <p:txBody>
          <a:bodyPr bIns="45720" lIns="91440" rIns="91440" rtlCol="0" tIns="45720" vert="horz">
            <a:noAutofit/>
          </a:bodyPr>
          <a:lstStyle>
            <a:lvl1pPr algn="ctr" defTabSz="914400" eaLnBrk="1" hangingPunct="1" indent="0" latinLnBrk="0" marL="0" rtl="0">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algn="ctr" defTabSz="914400" eaLnBrk="1" hangingPunct="1" indent="0" latinLnBrk="0" marL="457200" rtl="0">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algn="ctr" defTabSz="914400" eaLnBrk="1" hangingPunct="1" indent="0" latinLnBrk="0" marL="914400" rtl="0">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algn="ctr" defTabSz="914400" eaLnBrk="1" hangingPunct="1" indent="0" latinLnBrk="0" marL="1371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algn="ctr" defTabSz="914400" eaLnBrk="1" hangingPunct="1" indent="0" latinLnBrk="0" marL="18288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algn="ctr" defTabSz="914400" eaLnBrk="1" hangingPunct="1" indent="0" latinLnBrk="0" marL="22860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algn="ctr" defTabSz="914400" eaLnBrk="1" hangingPunct="1" indent="0" latinLnBrk="0" marL="27432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algn="ctr" defTabSz="914400" eaLnBrk="1" hangingPunct="1" indent="0" latinLnBrk="0" marL="32004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algn="ctr" defTabSz="914400" eaLnBrk="1" hangingPunct="1" indent="0" latinLnBrk="0" marL="3657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b="1" dirty="0" sz="4000" lang="en-US" u="sng"/>
              <a:t>The Call To Prayer</a:t>
            </a:r>
          </a:p>
          <a:p>
            <a:pPr algn="l"/>
            <a:r>
              <a:rPr dirty="0" sz="4000" lang="en-US"/>
              <a:t>In the hour of greatest crisis, Jesus calls his disciples to prayer.</a:t>
            </a:r>
          </a:p>
          <a:p>
            <a:pPr algn="l"/>
            <a:endParaRPr dirty="0" sz="4000" lang="en-US"/>
          </a:p>
          <a:p>
            <a:pPr algn="l"/>
            <a:r>
              <a:rPr dirty="0" sz="4000" lang="en-US">
                <a:solidFill>
                  <a:srgbClr val="FF0000"/>
                </a:solidFill>
              </a:rPr>
              <a:t>Rejoice always, </a:t>
            </a:r>
            <a:br>
              <a:rPr dirty="0" sz="4000" lang="en-US">
                <a:solidFill>
                  <a:srgbClr val="FF0000"/>
                </a:solidFill>
              </a:rPr>
            </a:br>
            <a:r>
              <a:rPr dirty="0" sz="4000" lang="en-US">
                <a:solidFill>
                  <a:srgbClr val="FF0000"/>
                </a:solidFill>
                <a:highlight>
                  <a:srgbClr val="FFFF00"/>
                </a:highlight>
              </a:rPr>
              <a:t>pray without ceasing, </a:t>
            </a:r>
            <a:br>
              <a:rPr dirty="0" sz="4000" lang="en-US">
                <a:solidFill>
                  <a:srgbClr val="FF0000"/>
                </a:solidFill>
              </a:rPr>
            </a:br>
            <a:r>
              <a:rPr dirty="0" sz="4000" lang="en-US">
                <a:solidFill>
                  <a:srgbClr val="FF0000"/>
                </a:solidFill>
              </a:rPr>
              <a:t>give thanks in all circumstances; </a:t>
            </a:r>
            <a:br>
              <a:rPr dirty="0" sz="4000" lang="en-US">
                <a:solidFill>
                  <a:srgbClr val="FF0000"/>
                </a:solidFill>
              </a:rPr>
            </a:br>
            <a:r>
              <a:rPr dirty="0" sz="4000" lang="en-US">
                <a:solidFill>
                  <a:srgbClr val="FF0000"/>
                </a:solidFill>
              </a:rPr>
              <a:t>for this is the will of God in </a:t>
            </a:r>
            <a:br>
              <a:rPr dirty="0" sz="4000" lang="en-US">
                <a:solidFill>
                  <a:srgbClr val="FF0000"/>
                </a:solidFill>
              </a:rPr>
            </a:br>
            <a:r>
              <a:rPr dirty="0" sz="4000" lang="en-US">
                <a:solidFill>
                  <a:srgbClr val="FF0000"/>
                </a:solidFill>
              </a:rPr>
              <a:t>Christ Jesus for you.</a:t>
            </a:r>
          </a:p>
          <a:p>
            <a:pPr algn="r"/>
            <a:r>
              <a:rPr dirty="0" sz="4000" lang="en-US"/>
              <a:t>1 Thessalonians 5:16-18</a:t>
            </a:r>
          </a:p>
          <a:p>
            <a:pPr algn="l">
              <a:spcAft>
                <a:spcPts val="1200"/>
              </a:spcAft>
            </a:pPr>
            <a:endParaRPr dirty="0" sz="4000" lang="en-US"/>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sp>
        <p:nvSpPr>
          <p:cNvPr id="1048638"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39" name="Subtitle 2"/>
          <p:cNvSpPr>
            <a:spLocks noGrp="1"/>
          </p:cNvSpPr>
          <p:nvPr>
            <p:ph type="subTitle" idx="1"/>
          </p:nvPr>
        </p:nvSpPr>
        <p:spPr>
          <a:xfrm>
            <a:off x="388374" y="233157"/>
            <a:ext cx="9375387" cy="6391686"/>
          </a:xfrm>
        </p:spPr>
        <p:txBody>
          <a:bodyPr>
            <a:noAutofit/>
          </a:bodyPr>
          <a:p>
            <a:pPr algn="l"/>
            <a:endParaRPr dirty="0" sz="4000" lang="en-US"/>
          </a:p>
          <a:p>
            <a:pPr algn="l">
              <a:spcAft>
                <a:spcPts val="1200"/>
              </a:spcAft>
            </a:pPr>
            <a:endParaRPr dirty="0" sz="4000" lang="en-US"/>
          </a:p>
        </p:txBody>
      </p:sp>
      <p:pic>
        <p:nvPicPr>
          <p:cNvPr id="2097172" name="Picture 1"/>
          <p:cNvPicPr>
            <a:picLocks noChangeAspect="1"/>
          </p:cNvPicPr>
          <p:nvPr/>
        </p:nvPicPr>
        <p:blipFill>
          <a:blip xmlns:r="http://schemas.openxmlformats.org/officeDocument/2006/relationships" r:embed="rId1"/>
          <a:stretch>
            <a:fillRect/>
          </a:stretch>
        </p:blipFill>
        <p:spPr>
          <a:xfrm>
            <a:off x="9111212" y="1329835"/>
            <a:ext cx="2892257" cy="2214643"/>
          </a:xfrm>
          <a:prstGeom prst="rect"/>
        </p:spPr>
      </p:pic>
      <p:sp>
        <p:nvSpPr>
          <p:cNvPr id="1048640" name="TextBox 3"/>
          <p:cNvSpPr txBox="1"/>
          <p:nvPr/>
        </p:nvSpPr>
        <p:spPr>
          <a:xfrm>
            <a:off x="9542649" y="139855"/>
            <a:ext cx="2529532" cy="1539240"/>
          </a:xfrm>
          <a:prstGeom prst="rect"/>
          <a:noFill/>
        </p:spPr>
        <p:txBody>
          <a:bodyPr rtlCol="0" wrap="square">
            <a:spAutoFit/>
          </a:bodyPr>
          <a:p>
            <a:pPr algn="r"/>
            <a:r>
              <a:rPr dirty="0" sz="3200" lang="en-US"/>
              <a:t>Jesus Prays in</a:t>
            </a:r>
            <a:br>
              <a:rPr dirty="0" sz="3200" lang="en-US"/>
            </a:br>
            <a:r>
              <a:rPr dirty="0" sz="3200" lang="en-US"/>
              <a:t>Gethsemane</a:t>
            </a:r>
          </a:p>
        </p:txBody>
      </p:sp>
      <p:sp>
        <p:nvSpPr>
          <p:cNvPr id="1048641" name="TextBox 4"/>
          <p:cNvSpPr txBox="1"/>
          <p:nvPr/>
        </p:nvSpPr>
        <p:spPr>
          <a:xfrm>
            <a:off x="10073261" y="3770002"/>
            <a:ext cx="2024380" cy="358140"/>
          </a:xfrm>
          <a:prstGeom prst="rect"/>
          <a:noFill/>
        </p:spPr>
        <p:txBody>
          <a:bodyPr rtlCol="0" wrap="none">
            <a:spAutoFit/>
          </a:bodyPr>
          <a:p>
            <a:r>
              <a:rPr dirty="0" lang="en-US"/>
              <a:t>Matthew 26:36-46</a:t>
            </a:r>
          </a:p>
        </p:txBody>
      </p:sp>
      <p:sp>
        <p:nvSpPr>
          <p:cNvPr id="1048642" name="Subtitle 2"/>
          <p:cNvSpPr txBox="1"/>
          <p:nvPr/>
        </p:nvSpPr>
        <p:spPr>
          <a:xfrm>
            <a:off x="388374" y="416038"/>
            <a:ext cx="8692375" cy="6391686"/>
          </a:xfrm>
          <a:prstGeom prst="rect"/>
        </p:spPr>
        <p:txBody>
          <a:bodyPr bIns="45720" lIns="91440" rIns="91440" rtlCol="0" tIns="45720" vert="horz">
            <a:noAutofit/>
          </a:bodyPr>
          <a:lstStyle>
            <a:lvl1pPr algn="ctr" defTabSz="914400" eaLnBrk="1" hangingPunct="1" indent="0" latinLnBrk="0" marL="0" rtl="0">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algn="ctr" defTabSz="914400" eaLnBrk="1" hangingPunct="1" indent="0" latinLnBrk="0" marL="457200" rtl="0">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algn="ctr" defTabSz="914400" eaLnBrk="1" hangingPunct="1" indent="0" latinLnBrk="0" marL="914400" rtl="0">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algn="ctr" defTabSz="914400" eaLnBrk="1" hangingPunct="1" indent="0" latinLnBrk="0" marL="1371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algn="ctr" defTabSz="914400" eaLnBrk="1" hangingPunct="1" indent="0" latinLnBrk="0" marL="18288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algn="ctr" defTabSz="914400" eaLnBrk="1" hangingPunct="1" indent="0" latinLnBrk="0" marL="22860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algn="ctr" defTabSz="914400" eaLnBrk="1" hangingPunct="1" indent="0" latinLnBrk="0" marL="27432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algn="ctr" defTabSz="914400" eaLnBrk="1" hangingPunct="1" indent="0" latinLnBrk="0" marL="32004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algn="ctr" defTabSz="914400" eaLnBrk="1" hangingPunct="1" indent="0" latinLnBrk="0" marL="3657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b="1" dirty="0" sz="4000" lang="en-US" u="sng"/>
              <a:t>The Position of Prayer</a:t>
            </a:r>
          </a:p>
          <a:p>
            <a:pPr algn="l"/>
            <a:endParaRPr dirty="0" sz="4000" lang="en-US"/>
          </a:p>
          <a:p>
            <a:pPr algn="l"/>
            <a:r>
              <a:rPr dirty="0" sz="4000" lang="en-US"/>
              <a:t>Jesus commanded his disciples to sit</a:t>
            </a:r>
          </a:p>
          <a:p>
            <a:pPr algn="l"/>
            <a:endParaRPr dirty="0" sz="4000" lang="en-US"/>
          </a:p>
          <a:p>
            <a:pPr algn="l"/>
            <a:r>
              <a:rPr dirty="0" sz="4000" lang="en-US"/>
              <a:t>But he went “went a little further” and </a:t>
            </a:r>
            <a:br>
              <a:rPr dirty="0" sz="4000" lang="en-US"/>
            </a:br>
            <a:r>
              <a:rPr b="1" dirty="0" sz="4000" lang="en-US"/>
              <a:t>“fell on his face.”</a:t>
            </a:r>
          </a:p>
          <a:p>
            <a:pPr algn="l"/>
            <a:endParaRPr dirty="0" sz="4000" lang="en-US"/>
          </a:p>
          <a:p>
            <a:pPr algn="l">
              <a:spcAft>
                <a:spcPts val="1200"/>
              </a:spcAft>
            </a:pPr>
            <a:r>
              <a:rPr dirty="0" sz="3200" lang="en-US"/>
              <a:t>(Lift holy hands, kneel, stand, weep…but we are never commended by example or command to approach God in expressionless monotone.)</a:t>
            </a: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643"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44" name="Subtitle 2"/>
          <p:cNvSpPr>
            <a:spLocks noGrp="1"/>
          </p:cNvSpPr>
          <p:nvPr>
            <p:ph type="subTitle" idx="1"/>
          </p:nvPr>
        </p:nvSpPr>
        <p:spPr>
          <a:xfrm>
            <a:off x="388374" y="233157"/>
            <a:ext cx="9375387" cy="6391686"/>
          </a:xfrm>
        </p:spPr>
        <p:txBody>
          <a:bodyPr>
            <a:noAutofit/>
          </a:bodyPr>
          <a:p>
            <a:pPr algn="l"/>
            <a:endParaRPr dirty="0" sz="4000" lang="en-US"/>
          </a:p>
          <a:p>
            <a:pPr algn="l">
              <a:spcAft>
                <a:spcPts val="1200"/>
              </a:spcAft>
            </a:pPr>
            <a:endParaRPr dirty="0" sz="4000" lang="en-US"/>
          </a:p>
        </p:txBody>
      </p:sp>
      <p:pic>
        <p:nvPicPr>
          <p:cNvPr id="2097173" name="Picture 1"/>
          <p:cNvPicPr>
            <a:picLocks noChangeAspect="1"/>
          </p:cNvPicPr>
          <p:nvPr/>
        </p:nvPicPr>
        <p:blipFill>
          <a:blip xmlns:r="http://schemas.openxmlformats.org/officeDocument/2006/relationships" r:embed="rId1"/>
          <a:stretch>
            <a:fillRect/>
          </a:stretch>
        </p:blipFill>
        <p:spPr>
          <a:xfrm>
            <a:off x="9111212" y="1329835"/>
            <a:ext cx="2892257" cy="2214643"/>
          </a:xfrm>
          <a:prstGeom prst="rect"/>
        </p:spPr>
      </p:pic>
      <p:sp>
        <p:nvSpPr>
          <p:cNvPr id="1048645" name="TextBox 3"/>
          <p:cNvSpPr txBox="1"/>
          <p:nvPr/>
        </p:nvSpPr>
        <p:spPr>
          <a:xfrm>
            <a:off x="9542649" y="139855"/>
            <a:ext cx="2529532" cy="1539240"/>
          </a:xfrm>
          <a:prstGeom prst="rect"/>
          <a:noFill/>
        </p:spPr>
        <p:txBody>
          <a:bodyPr rtlCol="0" wrap="square">
            <a:spAutoFit/>
          </a:bodyPr>
          <a:p>
            <a:pPr algn="r"/>
            <a:r>
              <a:rPr dirty="0" sz="3200" lang="en-US"/>
              <a:t>Jesus Prays in</a:t>
            </a:r>
            <a:br>
              <a:rPr dirty="0" sz="3200" lang="en-US"/>
            </a:br>
            <a:r>
              <a:rPr dirty="0" sz="3200" lang="en-US"/>
              <a:t>Gethsemane</a:t>
            </a:r>
          </a:p>
        </p:txBody>
      </p:sp>
      <p:sp>
        <p:nvSpPr>
          <p:cNvPr id="1048646" name="TextBox 4"/>
          <p:cNvSpPr txBox="1"/>
          <p:nvPr/>
        </p:nvSpPr>
        <p:spPr>
          <a:xfrm>
            <a:off x="10073261" y="3770002"/>
            <a:ext cx="2024380" cy="358140"/>
          </a:xfrm>
          <a:prstGeom prst="rect"/>
          <a:noFill/>
        </p:spPr>
        <p:txBody>
          <a:bodyPr rtlCol="0" wrap="none">
            <a:spAutoFit/>
          </a:bodyPr>
          <a:p>
            <a:r>
              <a:rPr dirty="0" lang="en-US"/>
              <a:t>Matthew 26:36-46</a:t>
            </a:r>
          </a:p>
        </p:txBody>
      </p:sp>
      <p:sp>
        <p:nvSpPr>
          <p:cNvPr id="1048647" name="Subtitle 2"/>
          <p:cNvSpPr txBox="1"/>
          <p:nvPr/>
        </p:nvSpPr>
        <p:spPr>
          <a:xfrm>
            <a:off x="388374" y="416038"/>
            <a:ext cx="8692375" cy="6391686"/>
          </a:xfrm>
          <a:prstGeom prst="rect"/>
        </p:spPr>
        <p:txBody>
          <a:bodyPr bIns="45720" lIns="91440" rIns="91440" rtlCol="0" tIns="45720" vert="horz">
            <a:noAutofit/>
          </a:bodyPr>
          <a:lstStyle>
            <a:lvl1pPr algn="ctr" defTabSz="914400" eaLnBrk="1" hangingPunct="1" indent="0" latinLnBrk="0" marL="0" rtl="0">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algn="ctr" defTabSz="914400" eaLnBrk="1" hangingPunct="1" indent="0" latinLnBrk="0" marL="457200" rtl="0">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algn="ctr" defTabSz="914400" eaLnBrk="1" hangingPunct="1" indent="0" latinLnBrk="0" marL="914400" rtl="0">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algn="ctr" defTabSz="914400" eaLnBrk="1" hangingPunct="1" indent="0" latinLnBrk="0" marL="1371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algn="ctr" defTabSz="914400" eaLnBrk="1" hangingPunct="1" indent="0" latinLnBrk="0" marL="18288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algn="ctr" defTabSz="914400" eaLnBrk="1" hangingPunct="1" indent="0" latinLnBrk="0" marL="22860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algn="ctr" defTabSz="914400" eaLnBrk="1" hangingPunct="1" indent="0" latinLnBrk="0" marL="27432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algn="ctr" defTabSz="914400" eaLnBrk="1" hangingPunct="1" indent="0" latinLnBrk="0" marL="32004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algn="ctr" defTabSz="914400" eaLnBrk="1" hangingPunct="1" indent="0" latinLnBrk="0" marL="3657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b="1" dirty="0" sz="4000" lang="en-US" u="sng">
                <a:solidFill>
                  <a:srgbClr val="7030A0"/>
                </a:solidFill>
              </a:rPr>
              <a:t>Excursion: The Position of Prayer</a:t>
            </a:r>
          </a:p>
          <a:p>
            <a:pPr algn="l"/>
            <a:r>
              <a:rPr dirty="0" sz="3200" lang="en-US">
                <a:solidFill>
                  <a:srgbClr val="7030A0"/>
                </a:solidFill>
              </a:rPr>
              <a:t> in Scripture we are commended to pray</a:t>
            </a:r>
            <a:br>
              <a:rPr dirty="0" sz="3200" lang="en-US">
                <a:solidFill>
                  <a:srgbClr val="7030A0"/>
                </a:solidFill>
              </a:rPr>
            </a:br>
            <a:r>
              <a:rPr dirty="0" sz="3200" lang="en-US">
                <a:solidFill>
                  <a:srgbClr val="7030A0"/>
                </a:solidFill>
              </a:rPr>
              <a:t>Lifting holy hands, </a:t>
            </a:r>
            <a:br>
              <a:rPr dirty="0" sz="3200" lang="en-US">
                <a:solidFill>
                  <a:srgbClr val="7030A0"/>
                </a:solidFill>
              </a:rPr>
            </a:br>
            <a:r>
              <a:rPr dirty="0" sz="3200" lang="en-US">
                <a:solidFill>
                  <a:srgbClr val="7030A0"/>
                </a:solidFill>
              </a:rPr>
              <a:t>kneeling</a:t>
            </a:r>
          </a:p>
          <a:p>
            <a:pPr algn="l" indent="-457200" marL="457200">
              <a:buFont typeface="Arial" panose="020B0604020202020204" pitchFamily="34" charset="0"/>
              <a:buChar char="•"/>
            </a:pPr>
            <a:r>
              <a:rPr dirty="0" sz="3200" lang="en-US">
                <a:solidFill>
                  <a:srgbClr val="7030A0"/>
                </a:solidFill>
              </a:rPr>
              <a:t>Standing in awe</a:t>
            </a:r>
          </a:p>
          <a:p>
            <a:pPr algn="l" indent="-457200" marL="457200">
              <a:buFont typeface="Arial" panose="020B0604020202020204" pitchFamily="34" charset="0"/>
              <a:buChar char="•"/>
            </a:pPr>
            <a:r>
              <a:rPr dirty="0" sz="3200" lang="en-US">
                <a:solidFill>
                  <a:srgbClr val="7030A0"/>
                </a:solidFill>
              </a:rPr>
              <a:t>Weeping</a:t>
            </a:r>
          </a:p>
          <a:p>
            <a:pPr algn="l" indent="-457200" marL="457200">
              <a:buFont typeface="Arial" panose="020B0604020202020204" pitchFamily="34" charset="0"/>
              <a:buChar char="•"/>
            </a:pPr>
            <a:r>
              <a:rPr dirty="0" sz="3200" lang="en-US">
                <a:solidFill>
                  <a:srgbClr val="7030A0"/>
                </a:solidFill>
              </a:rPr>
              <a:t>Laughing</a:t>
            </a:r>
          </a:p>
          <a:p>
            <a:pPr algn="l" indent="-457200" marL="457200">
              <a:buFont typeface="Arial" panose="020B0604020202020204" pitchFamily="34" charset="0"/>
              <a:buChar char="•"/>
            </a:pPr>
            <a:r>
              <a:rPr dirty="0" sz="3200" lang="en-US">
                <a:solidFill>
                  <a:srgbClr val="7030A0"/>
                </a:solidFill>
              </a:rPr>
              <a:t>Shouting</a:t>
            </a:r>
          </a:p>
          <a:p>
            <a:pPr algn="l" indent="-457200" marL="457200">
              <a:buFont typeface="Arial" panose="020B0604020202020204" pitchFamily="34" charset="0"/>
              <a:buChar char="•"/>
            </a:pPr>
            <a:r>
              <a:rPr dirty="0" sz="3200" lang="en-US">
                <a:solidFill>
                  <a:srgbClr val="7030A0"/>
                </a:solidFill>
              </a:rPr>
              <a:t>With our faces to the ground</a:t>
            </a:r>
          </a:p>
          <a:p>
            <a:pPr algn="l"/>
            <a:r>
              <a:rPr dirty="0" sz="3200" lang="en-US">
                <a:solidFill>
                  <a:srgbClr val="7030A0"/>
                </a:solidFill>
              </a:rPr>
              <a:t>…but we are never commended by example or command to approach God in expressionless monotone.</a:t>
            </a:r>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48"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49" name="Subtitle 2"/>
          <p:cNvSpPr>
            <a:spLocks noGrp="1"/>
          </p:cNvSpPr>
          <p:nvPr>
            <p:ph type="subTitle" idx="1"/>
          </p:nvPr>
        </p:nvSpPr>
        <p:spPr>
          <a:xfrm>
            <a:off x="388374" y="233157"/>
            <a:ext cx="9154275" cy="6391686"/>
          </a:xfrm>
        </p:spPr>
        <p:txBody>
          <a:bodyPr>
            <a:noAutofit/>
          </a:bodyPr>
          <a:p>
            <a:pPr algn="l"/>
            <a:endParaRPr dirty="0" sz="4000" lang="en-US"/>
          </a:p>
          <a:p>
            <a:pPr algn="l">
              <a:spcAft>
                <a:spcPts val="1200"/>
              </a:spcAft>
            </a:pPr>
            <a:endParaRPr dirty="0" sz="4000" lang="en-US"/>
          </a:p>
          <a:p>
            <a:pPr algn="l">
              <a:spcAft>
                <a:spcPts val="1200"/>
              </a:spcAft>
            </a:pPr>
            <a:r>
              <a:rPr dirty="0" sz="4000" lang="en-US"/>
              <a:t>“He began to be sorrowful and </a:t>
            </a:r>
            <a:br>
              <a:rPr dirty="0" sz="4000" lang="en-US"/>
            </a:br>
            <a:r>
              <a:rPr dirty="0" sz="4000" lang="en-US"/>
              <a:t>troubled” </a:t>
            </a:r>
            <a:r>
              <a:rPr dirty="0" sz="3000" lang="en-US"/>
              <a:t>v</a:t>
            </a:r>
            <a:r>
              <a:rPr dirty="0" sz="4000" lang="en-US"/>
              <a:t> </a:t>
            </a:r>
            <a:r>
              <a:rPr dirty="0" sz="3000" lang="en-US"/>
              <a:t>37</a:t>
            </a:r>
          </a:p>
          <a:p>
            <a:pPr algn="l">
              <a:spcAft>
                <a:spcPts val="1200"/>
              </a:spcAft>
            </a:pPr>
            <a:endParaRPr dirty="0" sz="3000" lang="en-US"/>
          </a:p>
          <a:p>
            <a:pPr algn="l">
              <a:spcAft>
                <a:spcPts val="1200"/>
              </a:spcAft>
            </a:pPr>
            <a:r>
              <a:rPr dirty="0" sz="3000" lang="en-US"/>
              <a:t>Here we see a profound revelation of Jesus’ full humanity. His distress is real and keenly felt. </a:t>
            </a:r>
          </a:p>
        </p:txBody>
      </p:sp>
      <p:pic>
        <p:nvPicPr>
          <p:cNvPr id="2097174" name="Picture 1"/>
          <p:cNvPicPr>
            <a:picLocks noChangeAspect="1"/>
          </p:cNvPicPr>
          <p:nvPr/>
        </p:nvPicPr>
        <p:blipFill>
          <a:blip xmlns:r="http://schemas.openxmlformats.org/officeDocument/2006/relationships" r:embed="rId1"/>
          <a:stretch>
            <a:fillRect/>
          </a:stretch>
        </p:blipFill>
        <p:spPr>
          <a:xfrm>
            <a:off x="9111212" y="1329835"/>
            <a:ext cx="2892257" cy="2214643"/>
          </a:xfrm>
          <a:prstGeom prst="rect"/>
        </p:spPr>
      </p:pic>
      <p:sp>
        <p:nvSpPr>
          <p:cNvPr id="1048650" name="TextBox 3"/>
          <p:cNvSpPr txBox="1"/>
          <p:nvPr/>
        </p:nvSpPr>
        <p:spPr>
          <a:xfrm>
            <a:off x="9542649" y="139855"/>
            <a:ext cx="2529532" cy="1539240"/>
          </a:xfrm>
          <a:prstGeom prst="rect"/>
          <a:noFill/>
        </p:spPr>
        <p:txBody>
          <a:bodyPr rtlCol="0" wrap="square">
            <a:spAutoFit/>
          </a:bodyPr>
          <a:p>
            <a:pPr algn="r"/>
            <a:r>
              <a:rPr dirty="0" sz="3200" lang="en-US"/>
              <a:t>Jesus Prays in</a:t>
            </a:r>
            <a:br>
              <a:rPr dirty="0" sz="3200" lang="en-US"/>
            </a:br>
            <a:r>
              <a:rPr dirty="0" sz="3200" lang="en-US"/>
              <a:t>Gethsemane</a:t>
            </a:r>
          </a:p>
        </p:txBody>
      </p:sp>
      <p:sp>
        <p:nvSpPr>
          <p:cNvPr id="1048651" name="TextBox 4"/>
          <p:cNvSpPr txBox="1"/>
          <p:nvPr/>
        </p:nvSpPr>
        <p:spPr>
          <a:xfrm>
            <a:off x="10073261" y="3770002"/>
            <a:ext cx="2024380" cy="358140"/>
          </a:xfrm>
          <a:prstGeom prst="rect"/>
          <a:noFill/>
        </p:spPr>
        <p:txBody>
          <a:bodyPr rtlCol="0" wrap="none">
            <a:spAutoFit/>
          </a:bodyPr>
          <a:p>
            <a:r>
              <a:rPr dirty="0" lang="en-US"/>
              <a:t>Matthew 26:36-46</a:t>
            </a:r>
          </a:p>
        </p:txBody>
      </p:sp>
      <p:sp>
        <p:nvSpPr>
          <p:cNvPr id="1048652" name="Subtitle 2"/>
          <p:cNvSpPr txBox="1"/>
          <p:nvPr/>
        </p:nvSpPr>
        <p:spPr>
          <a:xfrm>
            <a:off x="388374" y="416038"/>
            <a:ext cx="8692375" cy="6391686"/>
          </a:xfrm>
          <a:prstGeom prst="rect"/>
        </p:spPr>
        <p:txBody>
          <a:bodyPr bIns="45720" lIns="91440" rIns="91440" rtlCol="0" tIns="45720" vert="horz">
            <a:noAutofit/>
          </a:bodyPr>
          <a:lstStyle>
            <a:lvl1pPr algn="ctr" defTabSz="914400" eaLnBrk="1" hangingPunct="1" indent="0" latinLnBrk="0" marL="0" rtl="0">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algn="ctr" defTabSz="914400" eaLnBrk="1" hangingPunct="1" indent="0" latinLnBrk="0" marL="457200" rtl="0">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algn="ctr" defTabSz="914400" eaLnBrk="1" hangingPunct="1" indent="0" latinLnBrk="0" marL="914400" rtl="0">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algn="ctr" defTabSz="914400" eaLnBrk="1" hangingPunct="1" indent="0" latinLnBrk="0" marL="1371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algn="ctr" defTabSz="914400" eaLnBrk="1" hangingPunct="1" indent="0" latinLnBrk="0" marL="18288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algn="ctr" defTabSz="914400" eaLnBrk="1" hangingPunct="1" indent="0" latinLnBrk="0" marL="22860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algn="ctr" defTabSz="914400" eaLnBrk="1" hangingPunct="1" indent="0" latinLnBrk="0" marL="27432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algn="ctr" defTabSz="914400" eaLnBrk="1" hangingPunct="1" indent="0" latinLnBrk="0" marL="32004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algn="ctr" defTabSz="914400" eaLnBrk="1" hangingPunct="1" indent="0" latinLnBrk="0" marL="3657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b="1" dirty="0" sz="4000" lang="en-US" u="sng"/>
              <a:t>The Disposition of Jesus’ Prayer</a:t>
            </a:r>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653"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pic>
        <p:nvPicPr>
          <p:cNvPr id="2097175" name="Picture 1"/>
          <p:cNvPicPr>
            <a:picLocks noChangeAspect="1"/>
          </p:cNvPicPr>
          <p:nvPr/>
        </p:nvPicPr>
        <p:blipFill>
          <a:blip xmlns:r="http://schemas.openxmlformats.org/officeDocument/2006/relationships" r:embed="rId1"/>
          <a:stretch>
            <a:fillRect/>
          </a:stretch>
        </p:blipFill>
        <p:spPr>
          <a:xfrm>
            <a:off x="9111212" y="1329835"/>
            <a:ext cx="2892257" cy="2214643"/>
          </a:xfrm>
          <a:prstGeom prst="rect"/>
        </p:spPr>
      </p:pic>
      <p:sp>
        <p:nvSpPr>
          <p:cNvPr id="1048654" name="TextBox 3"/>
          <p:cNvSpPr txBox="1"/>
          <p:nvPr/>
        </p:nvSpPr>
        <p:spPr>
          <a:xfrm>
            <a:off x="9542649" y="139855"/>
            <a:ext cx="2529532" cy="1539240"/>
          </a:xfrm>
          <a:prstGeom prst="rect"/>
          <a:noFill/>
        </p:spPr>
        <p:txBody>
          <a:bodyPr rtlCol="0" wrap="square">
            <a:spAutoFit/>
          </a:bodyPr>
          <a:p>
            <a:pPr algn="r"/>
            <a:r>
              <a:rPr dirty="0" sz="3200" lang="en-US"/>
              <a:t>Jesus Prays in</a:t>
            </a:r>
            <a:br>
              <a:rPr dirty="0" sz="3200" lang="en-US"/>
            </a:br>
            <a:r>
              <a:rPr dirty="0" sz="3200" lang="en-US"/>
              <a:t>Gethsemane</a:t>
            </a:r>
          </a:p>
        </p:txBody>
      </p:sp>
      <p:sp>
        <p:nvSpPr>
          <p:cNvPr id="1048655" name="TextBox 4"/>
          <p:cNvSpPr txBox="1"/>
          <p:nvPr/>
        </p:nvSpPr>
        <p:spPr>
          <a:xfrm>
            <a:off x="10073261" y="3770002"/>
            <a:ext cx="2024380" cy="358140"/>
          </a:xfrm>
          <a:prstGeom prst="rect"/>
          <a:noFill/>
        </p:spPr>
        <p:txBody>
          <a:bodyPr rtlCol="0" wrap="none">
            <a:spAutoFit/>
          </a:bodyPr>
          <a:p>
            <a:r>
              <a:rPr dirty="0" lang="en-US"/>
              <a:t>Matthew 26:36-46</a:t>
            </a:r>
          </a:p>
        </p:txBody>
      </p:sp>
      <p:sp>
        <p:nvSpPr>
          <p:cNvPr id="1048656" name="Subtitle 2"/>
          <p:cNvSpPr txBox="1"/>
          <p:nvPr/>
        </p:nvSpPr>
        <p:spPr>
          <a:xfrm>
            <a:off x="418837" y="466314"/>
            <a:ext cx="8692375" cy="6391686"/>
          </a:xfrm>
          <a:prstGeom prst="rect"/>
        </p:spPr>
        <p:txBody>
          <a:bodyPr bIns="45720" lIns="91440" rIns="91440" rtlCol="0" tIns="45720" vert="horz">
            <a:noAutofit/>
          </a:bodyPr>
          <a:lstStyle>
            <a:lvl1pPr algn="ctr" defTabSz="914400" eaLnBrk="1" hangingPunct="1" indent="0" latinLnBrk="0" marL="0" rtl="0">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algn="ctr" defTabSz="914400" eaLnBrk="1" hangingPunct="1" indent="0" latinLnBrk="0" marL="457200" rtl="0">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algn="ctr" defTabSz="914400" eaLnBrk="1" hangingPunct="1" indent="0" latinLnBrk="0" marL="914400" rtl="0">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algn="ctr" defTabSz="914400" eaLnBrk="1" hangingPunct="1" indent="0" latinLnBrk="0" marL="1371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algn="ctr" defTabSz="914400" eaLnBrk="1" hangingPunct="1" indent="0" latinLnBrk="0" marL="18288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algn="ctr" defTabSz="914400" eaLnBrk="1" hangingPunct="1" indent="0" latinLnBrk="0" marL="22860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algn="ctr" defTabSz="914400" eaLnBrk="1" hangingPunct="1" indent="0" latinLnBrk="0" marL="27432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algn="ctr" defTabSz="914400" eaLnBrk="1" hangingPunct="1" indent="0" latinLnBrk="0" marL="32004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algn="ctr" defTabSz="914400" eaLnBrk="1" hangingPunct="1" indent="0" latinLnBrk="0" marL="3657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b="1" dirty="0" sz="4000" lang="en-US" u="sng"/>
              <a:t>The Content of Jesus’ Prayer</a:t>
            </a:r>
          </a:p>
          <a:p>
            <a:pPr algn="l">
              <a:spcBef>
                <a:spcPts val="2400"/>
              </a:spcBef>
            </a:pPr>
            <a:r>
              <a:rPr baseline="30000" b="1" dirty="0" sz="4000" lang="en-US"/>
              <a:t>v39</a:t>
            </a:r>
            <a:r>
              <a:rPr b="1" dirty="0" sz="4000" lang="en-US"/>
              <a:t>“My Father, if it be possible, let this chalice pass from me; nevertheless, not as I will, but as you will.” </a:t>
            </a:r>
          </a:p>
          <a:p>
            <a:pPr algn="l">
              <a:spcBef>
                <a:spcPts val="2400"/>
              </a:spcBef>
            </a:pPr>
            <a:r>
              <a:rPr baseline="30000" dirty="0" sz="4000" lang="en-US"/>
              <a:t>v42</a:t>
            </a:r>
            <a:r>
              <a:rPr dirty="0" sz="4000" lang="en-US"/>
              <a:t>“My Father, if this cannot pass unless </a:t>
            </a:r>
            <a:br>
              <a:rPr dirty="0" sz="4000" lang="en-US"/>
            </a:br>
            <a:r>
              <a:rPr dirty="0" sz="4000" lang="en-US"/>
              <a:t>I drink it, your will be done.” </a:t>
            </a:r>
          </a:p>
          <a:p>
            <a:pPr algn="l">
              <a:spcBef>
                <a:spcPts val="2400"/>
              </a:spcBef>
            </a:pPr>
            <a:r>
              <a:rPr baseline="30000" dirty="0" sz="4000" lang="en-US"/>
              <a:t>v44</a:t>
            </a:r>
            <a:r>
              <a:rPr dirty="0" sz="4000" lang="en-US"/>
              <a:t> He went away and prayed for the third time, saying the same words again.</a:t>
            </a:r>
          </a:p>
          <a:p>
            <a:pPr algn="l"/>
            <a:endParaRPr dirty="0" sz="4000" lang="en-US"/>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sp>
        <p:nvSpPr>
          <p:cNvPr id="1048657"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pic>
        <p:nvPicPr>
          <p:cNvPr id="2097176" name="Picture 1"/>
          <p:cNvPicPr>
            <a:picLocks noChangeAspect="1"/>
          </p:cNvPicPr>
          <p:nvPr/>
        </p:nvPicPr>
        <p:blipFill>
          <a:blip xmlns:r="http://schemas.openxmlformats.org/officeDocument/2006/relationships" r:embed="rId1"/>
          <a:stretch>
            <a:fillRect/>
          </a:stretch>
        </p:blipFill>
        <p:spPr>
          <a:xfrm>
            <a:off x="9111212" y="1329835"/>
            <a:ext cx="2892257" cy="2214643"/>
          </a:xfrm>
          <a:prstGeom prst="rect"/>
        </p:spPr>
      </p:pic>
      <p:sp>
        <p:nvSpPr>
          <p:cNvPr id="1048658" name="TextBox 3"/>
          <p:cNvSpPr txBox="1"/>
          <p:nvPr/>
        </p:nvSpPr>
        <p:spPr>
          <a:xfrm>
            <a:off x="9542649" y="139855"/>
            <a:ext cx="2529532" cy="1077218"/>
          </a:xfrm>
          <a:prstGeom prst="rect"/>
          <a:noFill/>
        </p:spPr>
        <p:txBody>
          <a:bodyPr rtlCol="0" wrap="square">
            <a:spAutoFit/>
          </a:bodyPr>
          <a:p>
            <a:pPr algn="r"/>
            <a:r>
              <a:rPr dirty="0" sz="3200" lang="en-US"/>
              <a:t>Jesus Prays in</a:t>
            </a:r>
            <a:br>
              <a:rPr dirty="0" sz="3200" lang="en-US"/>
            </a:br>
            <a:r>
              <a:rPr dirty="0" sz="3200" lang="en-US"/>
              <a:t>Gethsemane</a:t>
            </a:r>
          </a:p>
        </p:txBody>
      </p:sp>
      <p:sp>
        <p:nvSpPr>
          <p:cNvPr id="1048659" name="TextBox 4"/>
          <p:cNvSpPr txBox="1"/>
          <p:nvPr/>
        </p:nvSpPr>
        <p:spPr>
          <a:xfrm>
            <a:off x="10073261" y="3770002"/>
            <a:ext cx="1930208" cy="369332"/>
          </a:xfrm>
          <a:prstGeom prst="rect"/>
          <a:noFill/>
        </p:spPr>
        <p:txBody>
          <a:bodyPr rtlCol="0" wrap="none">
            <a:spAutoFit/>
          </a:bodyPr>
          <a:p>
            <a:r>
              <a:rPr dirty="0" lang="en-US"/>
              <a:t>Matthew 26:36-46</a:t>
            </a:r>
          </a:p>
        </p:txBody>
      </p:sp>
      <p:sp>
        <p:nvSpPr>
          <p:cNvPr id="1048660" name="Subtitle 2"/>
          <p:cNvSpPr txBox="1"/>
          <p:nvPr/>
        </p:nvSpPr>
        <p:spPr>
          <a:xfrm>
            <a:off x="418837" y="466314"/>
            <a:ext cx="8692375" cy="6391686"/>
          </a:xfrm>
          <a:prstGeom prst="rect"/>
        </p:spPr>
        <p:txBody>
          <a:bodyPr bIns="45720" lIns="91440" rIns="91440" rtlCol="0" tIns="45720" vert="horz">
            <a:noAutofit/>
          </a:bodyPr>
          <a:lstStyle>
            <a:lvl1pPr algn="ctr" defTabSz="914400" eaLnBrk="1" hangingPunct="1" indent="0" latinLnBrk="0" marL="0" rtl="0">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algn="ctr" defTabSz="914400" eaLnBrk="1" hangingPunct="1" indent="0" latinLnBrk="0" marL="457200" rtl="0">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algn="ctr" defTabSz="914400" eaLnBrk="1" hangingPunct="1" indent="0" latinLnBrk="0" marL="914400" rtl="0">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algn="ctr" defTabSz="914400" eaLnBrk="1" hangingPunct="1" indent="0" latinLnBrk="0" marL="1371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algn="ctr" defTabSz="914400" eaLnBrk="1" hangingPunct="1" indent="0" latinLnBrk="0" marL="18288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algn="ctr" defTabSz="914400" eaLnBrk="1" hangingPunct="1" indent="0" latinLnBrk="0" marL="22860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algn="ctr" defTabSz="914400" eaLnBrk="1" hangingPunct="1" indent="0" latinLnBrk="0" marL="27432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algn="ctr" defTabSz="914400" eaLnBrk="1" hangingPunct="1" indent="0" latinLnBrk="0" marL="32004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algn="ctr" defTabSz="914400" eaLnBrk="1" hangingPunct="1" indent="0" latinLnBrk="0" marL="3657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b="1" dirty="0" sz="4000" lang="en-US" u="sng"/>
              <a:t>The Content of Jesus’ Prayer</a:t>
            </a:r>
          </a:p>
          <a:p>
            <a:pPr algn="l">
              <a:spcBef>
                <a:spcPts val="2400"/>
              </a:spcBef>
            </a:pPr>
            <a:r>
              <a:rPr baseline="30000" dirty="0" sz="4000" lang="en-US"/>
              <a:t>v39</a:t>
            </a:r>
            <a:r>
              <a:rPr dirty="0" sz="4000" lang="en-US"/>
              <a:t>“My Father, if it be possible, let this chalice pass from me; nevertheless, not as I will, but as you will.” </a:t>
            </a:r>
          </a:p>
          <a:p>
            <a:pPr algn="l">
              <a:spcBef>
                <a:spcPts val="2400"/>
              </a:spcBef>
            </a:pPr>
            <a:r>
              <a:rPr baseline="30000" b="1" dirty="0" sz="4000" lang="en-US"/>
              <a:t>v42</a:t>
            </a:r>
            <a:r>
              <a:rPr b="1" dirty="0" sz="4000" lang="en-US"/>
              <a:t>“My Father, if this cannot pass unless </a:t>
            </a:r>
            <a:br>
              <a:rPr b="1" dirty="0" sz="4000" lang="en-US"/>
            </a:br>
            <a:r>
              <a:rPr b="1" dirty="0" sz="4000" lang="en-US"/>
              <a:t>I drink it, your will be done.” </a:t>
            </a:r>
          </a:p>
          <a:p>
            <a:pPr algn="l">
              <a:spcBef>
                <a:spcPts val="2400"/>
              </a:spcBef>
            </a:pPr>
            <a:r>
              <a:rPr baseline="30000" dirty="0" sz="4000" lang="en-US"/>
              <a:t>v44</a:t>
            </a:r>
            <a:r>
              <a:rPr dirty="0" sz="4000" lang="en-US"/>
              <a:t> He went away and prayed for the third time, saying the same words again.</a:t>
            </a:r>
          </a:p>
          <a:p>
            <a:pPr algn="l"/>
            <a:endParaRPr dirty="0" sz="4000" lang="en-US"/>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sp>
        <p:nvSpPr>
          <p:cNvPr id="1048661"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pic>
        <p:nvPicPr>
          <p:cNvPr id="2097177" name="Picture 1"/>
          <p:cNvPicPr>
            <a:picLocks noChangeAspect="1"/>
          </p:cNvPicPr>
          <p:nvPr/>
        </p:nvPicPr>
        <p:blipFill>
          <a:blip xmlns:r="http://schemas.openxmlformats.org/officeDocument/2006/relationships" r:embed="rId1"/>
          <a:stretch>
            <a:fillRect/>
          </a:stretch>
        </p:blipFill>
        <p:spPr>
          <a:xfrm>
            <a:off x="9111212" y="1329835"/>
            <a:ext cx="2892257" cy="2214643"/>
          </a:xfrm>
          <a:prstGeom prst="rect"/>
        </p:spPr>
      </p:pic>
      <p:sp>
        <p:nvSpPr>
          <p:cNvPr id="1048662" name="TextBox 3"/>
          <p:cNvSpPr txBox="1"/>
          <p:nvPr/>
        </p:nvSpPr>
        <p:spPr>
          <a:xfrm>
            <a:off x="9542649" y="139855"/>
            <a:ext cx="2529532" cy="1077218"/>
          </a:xfrm>
          <a:prstGeom prst="rect"/>
          <a:noFill/>
        </p:spPr>
        <p:txBody>
          <a:bodyPr rtlCol="0" wrap="square">
            <a:spAutoFit/>
          </a:bodyPr>
          <a:p>
            <a:pPr algn="r"/>
            <a:r>
              <a:rPr dirty="0" sz="3200" lang="en-US"/>
              <a:t>Jesus Prays in</a:t>
            </a:r>
            <a:br>
              <a:rPr dirty="0" sz="3200" lang="en-US"/>
            </a:br>
            <a:r>
              <a:rPr dirty="0" sz="3200" lang="en-US"/>
              <a:t>Gethsemane</a:t>
            </a:r>
          </a:p>
        </p:txBody>
      </p:sp>
      <p:sp>
        <p:nvSpPr>
          <p:cNvPr id="1048663" name="TextBox 4"/>
          <p:cNvSpPr txBox="1"/>
          <p:nvPr/>
        </p:nvSpPr>
        <p:spPr>
          <a:xfrm>
            <a:off x="10073261" y="3770002"/>
            <a:ext cx="1930208" cy="369332"/>
          </a:xfrm>
          <a:prstGeom prst="rect"/>
          <a:noFill/>
        </p:spPr>
        <p:txBody>
          <a:bodyPr rtlCol="0" wrap="none">
            <a:spAutoFit/>
          </a:bodyPr>
          <a:p>
            <a:r>
              <a:rPr dirty="0" lang="en-US"/>
              <a:t>Matthew 26:36-46</a:t>
            </a:r>
          </a:p>
        </p:txBody>
      </p:sp>
      <p:sp>
        <p:nvSpPr>
          <p:cNvPr id="1048664" name="Subtitle 2"/>
          <p:cNvSpPr txBox="1"/>
          <p:nvPr/>
        </p:nvSpPr>
        <p:spPr>
          <a:xfrm>
            <a:off x="418837" y="466314"/>
            <a:ext cx="8935281" cy="6391686"/>
          </a:xfrm>
          <a:prstGeom prst="rect"/>
        </p:spPr>
        <p:txBody>
          <a:bodyPr bIns="45720" lIns="91440" rIns="91440" rtlCol="0" tIns="45720" vert="horz">
            <a:noAutofit/>
          </a:bodyPr>
          <a:lstStyle>
            <a:lvl1pPr algn="ctr" defTabSz="914400" eaLnBrk="1" hangingPunct="1" indent="0" latinLnBrk="0" marL="0" rtl="0">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algn="ctr" defTabSz="914400" eaLnBrk="1" hangingPunct="1" indent="0" latinLnBrk="0" marL="457200" rtl="0">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algn="ctr" defTabSz="914400" eaLnBrk="1" hangingPunct="1" indent="0" latinLnBrk="0" marL="914400" rtl="0">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algn="ctr" defTabSz="914400" eaLnBrk="1" hangingPunct="1" indent="0" latinLnBrk="0" marL="1371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algn="ctr" defTabSz="914400" eaLnBrk="1" hangingPunct="1" indent="0" latinLnBrk="0" marL="18288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algn="ctr" defTabSz="914400" eaLnBrk="1" hangingPunct="1" indent="0" latinLnBrk="0" marL="22860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algn="ctr" defTabSz="914400" eaLnBrk="1" hangingPunct="1" indent="0" latinLnBrk="0" marL="27432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algn="ctr" defTabSz="914400" eaLnBrk="1" hangingPunct="1" indent="0" latinLnBrk="0" marL="32004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algn="ctr" defTabSz="914400" eaLnBrk="1" hangingPunct="1" indent="0" latinLnBrk="0" marL="3657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b="1" dirty="0" sz="4000" lang="en-US" u="sng"/>
              <a:t>The Content of Jesus’ Prayer</a:t>
            </a:r>
          </a:p>
          <a:p>
            <a:pPr algn="l">
              <a:spcBef>
                <a:spcPts val="2400"/>
              </a:spcBef>
            </a:pPr>
            <a:r>
              <a:rPr baseline="30000" dirty="0" sz="4000" lang="en-US"/>
              <a:t>v39</a:t>
            </a:r>
            <a:r>
              <a:rPr dirty="0" sz="4000" lang="en-US"/>
              <a:t>“My Father, if it be possible, let this chalice pass from me; nevertheless, not</a:t>
            </a:r>
            <a:br>
              <a:rPr dirty="0" sz="4000" lang="en-US"/>
            </a:br>
            <a:r>
              <a:rPr dirty="0" sz="4000" lang="en-US"/>
              <a:t>as I will, but as you will.” </a:t>
            </a:r>
          </a:p>
          <a:p>
            <a:pPr algn="l">
              <a:spcBef>
                <a:spcPts val="2400"/>
              </a:spcBef>
            </a:pPr>
            <a:r>
              <a:rPr baseline="30000" dirty="0" sz="4000" lang="en-US"/>
              <a:t>v42</a:t>
            </a:r>
            <a:r>
              <a:rPr dirty="0" sz="4000" lang="en-US"/>
              <a:t>“My Father, if this cannot pass unless</a:t>
            </a:r>
            <a:br>
              <a:rPr dirty="0" sz="4000" lang="en-US"/>
            </a:br>
            <a:r>
              <a:rPr dirty="0" sz="4000" lang="en-US"/>
              <a:t>I drink it, your will be done.” </a:t>
            </a:r>
          </a:p>
          <a:p>
            <a:pPr algn="l">
              <a:spcBef>
                <a:spcPts val="2400"/>
              </a:spcBef>
            </a:pPr>
            <a:r>
              <a:rPr baseline="30000" b="1" dirty="0" sz="4000" lang="en-US"/>
              <a:t>v44</a:t>
            </a:r>
            <a:r>
              <a:rPr b="1" dirty="0" sz="4000" lang="en-US"/>
              <a:t> He went away and prayed for the </a:t>
            </a:r>
            <a:br>
              <a:rPr b="1" dirty="0" sz="4000" lang="en-US"/>
            </a:br>
            <a:r>
              <a:rPr b="1" dirty="0" sz="4000" lang="en-US"/>
              <a:t>third time, saying the same words again.</a:t>
            </a:r>
          </a:p>
          <a:p>
            <a:pPr algn="l"/>
            <a:endParaRPr dirty="0" sz="4000" lang="en-US"/>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70" name=""/>
        <p:cNvGrpSpPr/>
        <p:nvPr/>
      </p:nvGrpSpPr>
      <p:grpSpPr>
        <a:xfrm>
          <a:off x="0" y="0"/>
          <a:ext cx="0" cy="0"/>
          <a:chOff x="0" y="0"/>
          <a:chExt cx="0" cy="0"/>
        </a:xfrm>
      </p:grpSpPr>
      <p:sp>
        <p:nvSpPr>
          <p:cNvPr id="1048665"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pic>
        <p:nvPicPr>
          <p:cNvPr id="2097178" name="Picture 1"/>
          <p:cNvPicPr>
            <a:picLocks noChangeAspect="1"/>
          </p:cNvPicPr>
          <p:nvPr/>
        </p:nvPicPr>
        <p:blipFill>
          <a:blip xmlns:r="http://schemas.openxmlformats.org/officeDocument/2006/relationships" r:embed="rId1"/>
          <a:stretch>
            <a:fillRect/>
          </a:stretch>
        </p:blipFill>
        <p:spPr>
          <a:xfrm>
            <a:off x="9111212" y="1329835"/>
            <a:ext cx="2892257" cy="2214643"/>
          </a:xfrm>
          <a:prstGeom prst="rect"/>
        </p:spPr>
      </p:pic>
      <p:sp>
        <p:nvSpPr>
          <p:cNvPr id="1048666" name="TextBox 3"/>
          <p:cNvSpPr txBox="1"/>
          <p:nvPr/>
        </p:nvSpPr>
        <p:spPr>
          <a:xfrm>
            <a:off x="9542649" y="139855"/>
            <a:ext cx="2529532" cy="1077218"/>
          </a:xfrm>
          <a:prstGeom prst="rect"/>
          <a:noFill/>
        </p:spPr>
        <p:txBody>
          <a:bodyPr rtlCol="0" wrap="square">
            <a:spAutoFit/>
          </a:bodyPr>
          <a:p>
            <a:pPr algn="r"/>
            <a:r>
              <a:rPr dirty="0" sz="3200" lang="en-US"/>
              <a:t>Jesus Prays in</a:t>
            </a:r>
            <a:br>
              <a:rPr dirty="0" sz="3200" lang="en-US"/>
            </a:br>
            <a:r>
              <a:rPr dirty="0" sz="3200" lang="en-US"/>
              <a:t>Gethsemane</a:t>
            </a:r>
          </a:p>
        </p:txBody>
      </p:sp>
      <p:sp>
        <p:nvSpPr>
          <p:cNvPr id="1048667" name="TextBox 4"/>
          <p:cNvSpPr txBox="1"/>
          <p:nvPr/>
        </p:nvSpPr>
        <p:spPr>
          <a:xfrm>
            <a:off x="10073261" y="3770002"/>
            <a:ext cx="1930208" cy="369332"/>
          </a:xfrm>
          <a:prstGeom prst="rect"/>
          <a:noFill/>
        </p:spPr>
        <p:txBody>
          <a:bodyPr rtlCol="0" wrap="none">
            <a:spAutoFit/>
          </a:bodyPr>
          <a:p>
            <a:r>
              <a:rPr dirty="0" lang="en-US"/>
              <a:t>Matthew 26:36-46</a:t>
            </a:r>
          </a:p>
        </p:txBody>
      </p:sp>
      <p:sp>
        <p:nvSpPr>
          <p:cNvPr id="1048668" name="Subtitle 2"/>
          <p:cNvSpPr txBox="1"/>
          <p:nvPr/>
        </p:nvSpPr>
        <p:spPr>
          <a:xfrm>
            <a:off x="418837" y="466314"/>
            <a:ext cx="8935281" cy="6391686"/>
          </a:xfrm>
          <a:prstGeom prst="rect"/>
        </p:spPr>
        <p:txBody>
          <a:bodyPr bIns="45720" lIns="91440" rIns="91440" rtlCol="0" tIns="45720" vert="horz">
            <a:noAutofit/>
          </a:bodyPr>
          <a:lstStyle>
            <a:lvl1pPr algn="ctr" defTabSz="914400" eaLnBrk="1" hangingPunct="1" indent="0" latinLnBrk="0" marL="0" rtl="0">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algn="ctr" defTabSz="914400" eaLnBrk="1" hangingPunct="1" indent="0" latinLnBrk="0" marL="457200" rtl="0">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algn="ctr" defTabSz="914400" eaLnBrk="1" hangingPunct="1" indent="0" latinLnBrk="0" marL="914400" rtl="0">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algn="ctr" defTabSz="914400" eaLnBrk="1" hangingPunct="1" indent="0" latinLnBrk="0" marL="1371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algn="ctr" defTabSz="914400" eaLnBrk="1" hangingPunct="1" indent="0" latinLnBrk="0" marL="18288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algn="ctr" defTabSz="914400" eaLnBrk="1" hangingPunct="1" indent="0" latinLnBrk="0" marL="22860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algn="ctr" defTabSz="914400" eaLnBrk="1" hangingPunct="1" indent="0" latinLnBrk="0" marL="27432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algn="ctr" defTabSz="914400" eaLnBrk="1" hangingPunct="1" indent="0" latinLnBrk="0" marL="32004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algn="ctr" defTabSz="914400" eaLnBrk="1" hangingPunct="1" indent="0" latinLnBrk="0" marL="3657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b="1" dirty="0" sz="4000" lang="en-US" u="sng"/>
              <a:t>The Content of Jesus’ Prayer</a:t>
            </a:r>
            <a:endParaRPr dirty="0" sz="4000" lang="en-US"/>
          </a:p>
          <a:p>
            <a:pPr algn="l"/>
            <a:endParaRPr dirty="0" sz="4000" lang="en-US"/>
          </a:p>
          <a:p>
            <a:pPr algn="l"/>
            <a:r>
              <a:rPr dirty="0" sz="4000" lang="en-US"/>
              <a:t>“Prayer does not merely consist in </a:t>
            </a:r>
            <a:br>
              <a:rPr dirty="0" sz="4000" lang="en-US"/>
            </a:br>
            <a:r>
              <a:rPr dirty="0" sz="4000" lang="en-US"/>
              <a:t>asking for things from God but, more importantly, obtaining </a:t>
            </a:r>
            <a:br>
              <a:rPr dirty="0" sz="4000" lang="en-US"/>
            </a:br>
            <a:r>
              <a:rPr dirty="0" sz="4000" lang="en-US"/>
              <a:t>the grace to identify God’s will </a:t>
            </a:r>
            <a:br>
              <a:rPr dirty="0" sz="4000" lang="en-US"/>
            </a:br>
            <a:r>
              <a:rPr dirty="0" sz="4000" lang="en-US"/>
              <a:t>and strength bear our cross.” </a:t>
            </a:r>
          </a:p>
          <a:p>
            <a:pPr algn="r"/>
            <a:r>
              <a:rPr dirty="0" sz="2000" lang="en-US" err="1"/>
              <a:t>Didache</a:t>
            </a:r>
            <a:r>
              <a:rPr dirty="0" sz="2000" lang="en-US"/>
              <a:t> Study Bible notes p.1307</a:t>
            </a:r>
          </a:p>
          <a:p>
            <a:pPr algn="l"/>
            <a:endParaRPr dirty="0" sz="4000" lang="en-US"/>
          </a:p>
          <a:p>
            <a:pPr algn="l"/>
            <a:endParaRPr dirty="0" sz="4000" lang="en-US"/>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71" name=""/>
        <p:cNvGrpSpPr/>
        <p:nvPr/>
      </p:nvGrpSpPr>
      <p:grpSpPr>
        <a:xfrm>
          <a:off x="0" y="0"/>
          <a:ext cx="0" cy="0"/>
          <a:chOff x="0" y="0"/>
          <a:chExt cx="0" cy="0"/>
        </a:xfrm>
      </p:grpSpPr>
      <p:sp>
        <p:nvSpPr>
          <p:cNvPr id="1048669"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pic>
        <p:nvPicPr>
          <p:cNvPr id="2097179" name="Picture 1"/>
          <p:cNvPicPr>
            <a:picLocks noChangeAspect="1"/>
          </p:cNvPicPr>
          <p:nvPr/>
        </p:nvPicPr>
        <p:blipFill>
          <a:blip xmlns:r="http://schemas.openxmlformats.org/officeDocument/2006/relationships" r:embed="rId1"/>
          <a:stretch>
            <a:fillRect/>
          </a:stretch>
        </p:blipFill>
        <p:spPr>
          <a:xfrm>
            <a:off x="9111212" y="1329835"/>
            <a:ext cx="2892257" cy="2214643"/>
          </a:xfrm>
          <a:prstGeom prst="rect"/>
        </p:spPr>
      </p:pic>
      <p:sp>
        <p:nvSpPr>
          <p:cNvPr id="1048670" name="TextBox 3"/>
          <p:cNvSpPr txBox="1"/>
          <p:nvPr/>
        </p:nvSpPr>
        <p:spPr>
          <a:xfrm>
            <a:off x="9542649" y="139855"/>
            <a:ext cx="2529532" cy="1077218"/>
          </a:xfrm>
          <a:prstGeom prst="rect"/>
          <a:noFill/>
        </p:spPr>
        <p:txBody>
          <a:bodyPr rtlCol="0" wrap="square">
            <a:spAutoFit/>
          </a:bodyPr>
          <a:p>
            <a:pPr algn="r"/>
            <a:r>
              <a:rPr dirty="0" sz="3200" lang="en-US"/>
              <a:t>Jesus Prays in</a:t>
            </a:r>
            <a:br>
              <a:rPr dirty="0" sz="3200" lang="en-US"/>
            </a:br>
            <a:r>
              <a:rPr dirty="0" sz="3200" lang="en-US"/>
              <a:t>Gethsemane</a:t>
            </a:r>
          </a:p>
        </p:txBody>
      </p:sp>
      <p:sp>
        <p:nvSpPr>
          <p:cNvPr id="1048671" name="TextBox 4"/>
          <p:cNvSpPr txBox="1"/>
          <p:nvPr/>
        </p:nvSpPr>
        <p:spPr>
          <a:xfrm>
            <a:off x="10073261" y="3770002"/>
            <a:ext cx="1930208" cy="369332"/>
          </a:xfrm>
          <a:prstGeom prst="rect"/>
          <a:noFill/>
        </p:spPr>
        <p:txBody>
          <a:bodyPr rtlCol="0" wrap="none">
            <a:spAutoFit/>
          </a:bodyPr>
          <a:p>
            <a:r>
              <a:rPr dirty="0" lang="en-US"/>
              <a:t>Matthew 26:36-46</a:t>
            </a:r>
          </a:p>
        </p:txBody>
      </p:sp>
      <p:sp>
        <p:nvSpPr>
          <p:cNvPr id="1048672" name="Subtitle 2"/>
          <p:cNvSpPr txBox="1"/>
          <p:nvPr/>
        </p:nvSpPr>
        <p:spPr>
          <a:xfrm>
            <a:off x="418837" y="466314"/>
            <a:ext cx="8935281" cy="6391686"/>
          </a:xfrm>
          <a:prstGeom prst="rect"/>
        </p:spPr>
        <p:txBody>
          <a:bodyPr bIns="45720" lIns="91440" rIns="91440" rtlCol="0" tIns="45720" vert="horz">
            <a:noAutofit/>
          </a:bodyPr>
          <a:lstStyle>
            <a:lvl1pPr algn="ctr" defTabSz="914400" eaLnBrk="1" hangingPunct="1" indent="0" latinLnBrk="0" marL="0" rtl="0">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algn="ctr" defTabSz="914400" eaLnBrk="1" hangingPunct="1" indent="0" latinLnBrk="0" marL="457200" rtl="0">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algn="ctr" defTabSz="914400" eaLnBrk="1" hangingPunct="1" indent="0" latinLnBrk="0" marL="914400" rtl="0">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algn="ctr" defTabSz="914400" eaLnBrk="1" hangingPunct="1" indent="0" latinLnBrk="0" marL="1371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algn="ctr" defTabSz="914400" eaLnBrk="1" hangingPunct="1" indent="0" latinLnBrk="0" marL="18288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algn="ctr" defTabSz="914400" eaLnBrk="1" hangingPunct="1" indent="0" latinLnBrk="0" marL="22860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algn="ctr" defTabSz="914400" eaLnBrk="1" hangingPunct="1" indent="0" latinLnBrk="0" marL="27432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algn="ctr" defTabSz="914400" eaLnBrk="1" hangingPunct="1" indent="0" latinLnBrk="0" marL="32004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algn="ctr" defTabSz="914400" eaLnBrk="1" hangingPunct="1" indent="0" latinLnBrk="0" marL="3657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b="1" dirty="0" sz="4000" lang="en-US" u="sng"/>
              <a:t>The Content of Jesus’ Prayer</a:t>
            </a:r>
            <a:endParaRPr dirty="0" sz="4000" lang="en-US"/>
          </a:p>
          <a:p>
            <a:pPr algn="l"/>
            <a:endParaRPr dirty="0" sz="4000" lang="en-US"/>
          </a:p>
          <a:p>
            <a:pPr algn="l"/>
            <a:r>
              <a:rPr dirty="0" sz="4000" lang="en-US"/>
              <a:t>“Prayer does not merely consist in </a:t>
            </a:r>
            <a:br>
              <a:rPr dirty="0" sz="4000" lang="en-US"/>
            </a:br>
            <a:r>
              <a:rPr dirty="0" sz="4000" lang="en-US"/>
              <a:t>asking for things from God but, more importantly, obtaining </a:t>
            </a:r>
          </a:p>
          <a:p>
            <a:pPr algn="l"/>
            <a:r>
              <a:rPr b="1" dirty="0" sz="4400" lang="en-US"/>
              <a:t>the grace to identify God’s will </a:t>
            </a:r>
          </a:p>
          <a:p>
            <a:pPr algn="l"/>
            <a:r>
              <a:rPr dirty="0" sz="4000" lang="en-US"/>
              <a:t>and strength bear our cross.” </a:t>
            </a:r>
          </a:p>
          <a:p>
            <a:pPr algn="r"/>
            <a:r>
              <a:rPr dirty="0" sz="2000" lang="en-US" err="1"/>
              <a:t>Didache</a:t>
            </a:r>
            <a:r>
              <a:rPr dirty="0" sz="2000" lang="en-US"/>
              <a:t> Study Bible notes p.1307</a:t>
            </a:r>
          </a:p>
          <a:p>
            <a:pPr algn="l"/>
            <a:endParaRPr dirty="0" sz="4000" lang="en-US"/>
          </a:p>
          <a:p>
            <a:pPr algn="l"/>
            <a:endParaRPr dirty="0" sz="4000" lang="en-US"/>
          </a:p>
        </p:txBody>
      </p:sp>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673" name="Rectangle 7"/>
          <p:cNvSpPr/>
          <p:nvPr/>
        </p:nvSpPr>
        <p:spPr>
          <a:xfrm>
            <a:off x="9611361" y="0"/>
            <a:ext cx="2580639" cy="685800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pic>
        <p:nvPicPr>
          <p:cNvPr id="2097180" name="Picture 1"/>
          <p:cNvPicPr>
            <a:picLocks noChangeAspect="1"/>
          </p:cNvPicPr>
          <p:nvPr/>
        </p:nvPicPr>
        <p:blipFill>
          <a:blip xmlns:r="http://schemas.openxmlformats.org/officeDocument/2006/relationships" r:embed="rId1"/>
          <a:stretch>
            <a:fillRect/>
          </a:stretch>
        </p:blipFill>
        <p:spPr>
          <a:xfrm>
            <a:off x="9111212" y="1329835"/>
            <a:ext cx="2892257" cy="2214643"/>
          </a:xfrm>
          <a:prstGeom prst="rect"/>
        </p:spPr>
      </p:pic>
      <p:sp>
        <p:nvSpPr>
          <p:cNvPr id="1048674" name="TextBox 3"/>
          <p:cNvSpPr txBox="1"/>
          <p:nvPr/>
        </p:nvSpPr>
        <p:spPr>
          <a:xfrm>
            <a:off x="9542649" y="139855"/>
            <a:ext cx="2529532" cy="1077218"/>
          </a:xfrm>
          <a:prstGeom prst="rect"/>
          <a:noFill/>
        </p:spPr>
        <p:txBody>
          <a:bodyPr rtlCol="0" wrap="square">
            <a:spAutoFit/>
          </a:bodyPr>
          <a:p>
            <a:pPr algn="r"/>
            <a:r>
              <a:rPr dirty="0" sz="3200" lang="en-US"/>
              <a:t>Jesus Prays in</a:t>
            </a:r>
            <a:br>
              <a:rPr dirty="0" sz="3200" lang="en-US"/>
            </a:br>
            <a:r>
              <a:rPr dirty="0" sz="3200" lang="en-US"/>
              <a:t>Gethsemane</a:t>
            </a:r>
          </a:p>
        </p:txBody>
      </p:sp>
      <p:sp>
        <p:nvSpPr>
          <p:cNvPr id="1048675" name="TextBox 4"/>
          <p:cNvSpPr txBox="1"/>
          <p:nvPr/>
        </p:nvSpPr>
        <p:spPr>
          <a:xfrm>
            <a:off x="10073261" y="3770002"/>
            <a:ext cx="1930208" cy="369332"/>
          </a:xfrm>
          <a:prstGeom prst="rect"/>
          <a:noFill/>
        </p:spPr>
        <p:txBody>
          <a:bodyPr rtlCol="0" wrap="none">
            <a:spAutoFit/>
          </a:bodyPr>
          <a:p>
            <a:r>
              <a:rPr dirty="0" lang="en-US"/>
              <a:t>Matthew 26:36-46</a:t>
            </a:r>
          </a:p>
        </p:txBody>
      </p:sp>
      <p:sp>
        <p:nvSpPr>
          <p:cNvPr id="1048676" name="Subtitle 2"/>
          <p:cNvSpPr txBox="1"/>
          <p:nvPr/>
        </p:nvSpPr>
        <p:spPr>
          <a:xfrm>
            <a:off x="418837" y="466314"/>
            <a:ext cx="8935281" cy="6391686"/>
          </a:xfrm>
          <a:prstGeom prst="rect"/>
        </p:spPr>
        <p:txBody>
          <a:bodyPr bIns="45720" lIns="91440" rIns="91440" rtlCol="0" tIns="45720" vert="horz">
            <a:noAutofit/>
          </a:bodyPr>
          <a:lstStyle>
            <a:lvl1pPr algn="ctr" defTabSz="914400" eaLnBrk="1" hangingPunct="1" indent="0" latinLnBrk="0" marL="0" rtl="0">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algn="ctr" defTabSz="914400" eaLnBrk="1" hangingPunct="1" indent="0" latinLnBrk="0" marL="457200" rtl="0">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algn="ctr" defTabSz="914400" eaLnBrk="1" hangingPunct="1" indent="0" latinLnBrk="0" marL="914400" rtl="0">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algn="ctr" defTabSz="914400" eaLnBrk="1" hangingPunct="1" indent="0" latinLnBrk="0" marL="1371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algn="ctr" defTabSz="914400" eaLnBrk="1" hangingPunct="1" indent="0" latinLnBrk="0" marL="18288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algn="ctr" defTabSz="914400" eaLnBrk="1" hangingPunct="1" indent="0" latinLnBrk="0" marL="22860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algn="ctr" defTabSz="914400" eaLnBrk="1" hangingPunct="1" indent="0" latinLnBrk="0" marL="27432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algn="ctr" defTabSz="914400" eaLnBrk="1" hangingPunct="1" indent="0" latinLnBrk="0" marL="32004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algn="ctr" defTabSz="914400" eaLnBrk="1" hangingPunct="1" indent="0" latinLnBrk="0" marL="3657600" rtl="0">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b="1" dirty="0" sz="4000" lang="en-US" u="sng"/>
              <a:t>The Content of Jesus’ Prayer</a:t>
            </a:r>
            <a:endParaRPr dirty="0" sz="4000" lang="en-US"/>
          </a:p>
          <a:p>
            <a:pPr algn="l"/>
            <a:endParaRPr dirty="0" sz="4000" lang="en-US"/>
          </a:p>
          <a:p>
            <a:pPr algn="l"/>
            <a:r>
              <a:rPr dirty="0" sz="4000" lang="en-US"/>
              <a:t>“Prayer does not merely consist in </a:t>
            </a:r>
            <a:br>
              <a:rPr dirty="0" sz="4000" lang="en-US"/>
            </a:br>
            <a:r>
              <a:rPr dirty="0" sz="4000" lang="en-US"/>
              <a:t>asking for things from God but, more importantly, obtaining </a:t>
            </a:r>
            <a:br>
              <a:rPr dirty="0" sz="4000" lang="en-US"/>
            </a:br>
            <a:r>
              <a:rPr dirty="0" sz="4000" lang="en-US"/>
              <a:t>the grace to identify God’s will </a:t>
            </a:r>
          </a:p>
          <a:p>
            <a:pPr algn="l"/>
            <a:r>
              <a:rPr b="1" dirty="0" sz="4400" lang="en-US"/>
              <a:t>and strength bear our cross.” </a:t>
            </a:r>
          </a:p>
          <a:p>
            <a:pPr algn="r"/>
            <a:r>
              <a:rPr dirty="0" sz="2000" lang="en-US" err="1"/>
              <a:t>Didache</a:t>
            </a:r>
            <a:r>
              <a:rPr dirty="0" sz="2000" lang="en-US"/>
              <a:t> Study Bible notes p.1307</a:t>
            </a:r>
          </a:p>
          <a:p>
            <a:pPr algn="l"/>
            <a:endParaRPr dirty="0" sz="4000" lang="en-US"/>
          </a:p>
          <a:p>
            <a:pPr algn="l"/>
            <a:endParaRPr dirty="0" sz="4000" lang="en-US"/>
          </a:p>
        </p:txBody>
      </p:sp>
    </p:spTree>
  </p:cSld>
  <p:clrMapOvr>
    <a:masterClrMapping/>
  </p:clrMapOvr>
  <p:transition spd="med">
    <p:fade/>
  </p:transition>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Sunday Bible College</dc:title>
  <dc:creator>Bradley Cunningham</dc:creator>
  <cp:lastModifiedBy>Bradley Cunningham</cp:lastModifiedBy>
  <dcterms:created xsi:type="dcterms:W3CDTF">2016-09-24T00:55:36Z</dcterms:created>
  <dcterms:modified xsi:type="dcterms:W3CDTF">2016-12-01T01:56:11Z</dcterms:modified>
</cp:coreProperties>
</file>