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removePersonalInfoOnSave="1" saveSubsetFonts="1">
  <p:sldMasterIdLst>
    <p:sldMasterId id="2147483648" r:id="rId1"/>
  </p:sldMasterIdLst>
  <p:notesMasterIdLst>
    <p:notesMasterId r:id="rId2"/>
  </p:notesMasterIdLst>
  <p:handoutMasterIdLst>
    <p:handoutMasterId r:id="rId3"/>
  </p:handout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4995" autoAdjust="0"/>
    <p:restoredTop sz="94660"/>
  </p:normalViewPr>
  <p:slideViewPr>
    <p:cSldViewPr snapToGrid="0">
      <p:cViewPr varScale="1">
        <p:scale>
          <a:sx n="68" d="100"/>
          <a:sy n="68" d="100"/>
        </p:scale>
        <p:origin x="616" y="52"/>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2994" y="78"/>
      </p:cViewPr>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handoutMaster" Target="handoutMasters/handout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tableStyles" Target="tableStyle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customXml" Target="../customXml/item1.xml"/><Relationship Id="rId32" Type="http://schemas.openxmlformats.org/officeDocument/2006/relationships/customXmlProps" Target="../customXml/itemProps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75" name=""/>
        <p:cNvGrpSpPr/>
        <p:nvPr/>
      </p:nvGrpSpPr>
      <p:grpSpPr>
        <a:xfrm>
          <a:off x="0" y="0"/>
          <a:ext cx="0" cy="0"/>
          <a:chOff x="0" y="0"/>
          <a:chExt cx="0" cy="0"/>
        </a:xfrm>
      </p:grpSpPr>
      <p:sp>
        <p:nvSpPr>
          <p:cNvPr id="1048717"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718" name="Date Placeholder 2"/>
          <p:cNvSpPr>
            <a:spLocks noGrp="1"/>
          </p:cNvSpPr>
          <p:nvPr>
            <p:ph type="dt" sz="quarter" idx="1"/>
          </p:nvPr>
        </p:nvSpPr>
        <p:spPr>
          <a:xfrm>
            <a:off x="3884613" y="0"/>
            <a:ext cx="2971800" cy="458788"/>
          </a:xfrm>
          <a:prstGeom prst="rect"/>
        </p:spPr>
        <p:txBody>
          <a:bodyPr bIns="45720" lIns="91440" rIns="91440" rtlCol="0" tIns="45720" vert="horz"/>
          <a:lstStyle>
            <a:lvl1pPr algn="r">
              <a:defRPr sz="1200"/>
            </a:lvl1pPr>
          </a:lstStyle>
          <a:p>
            <a:fld id="{65DD71D7-55AC-46BD-81B3-09AB2F9EFBD8}" type="datetimeFigureOut">
              <a:rPr lang="en-US" smtClean="0"/>
            </a:fld>
            <a:endParaRPr lang="en-US"/>
          </a:p>
        </p:txBody>
      </p:sp>
      <p:sp>
        <p:nvSpPr>
          <p:cNvPr id="1048719" name="Footer Placeholder 3"/>
          <p:cNvSpPr>
            <a:spLocks noGrp="1"/>
          </p:cNvSpPr>
          <p:nvPr>
            <p:ph type="ftr" sz="quarter" idx="2"/>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720" name="Slide Number Placeholder 4"/>
          <p:cNvSpPr>
            <a:spLocks noGrp="1"/>
          </p:cNvSpPr>
          <p:nvPr>
            <p:ph type="sldNum" sz="quarter" idx="3"/>
          </p:nvPr>
        </p:nvSpPr>
        <p:spPr>
          <a:xfrm>
            <a:off x="3884613" y="8685213"/>
            <a:ext cx="2971800" cy="458787"/>
          </a:xfrm>
          <a:prstGeom prst="rect"/>
        </p:spPr>
        <p:txBody>
          <a:bodyPr anchor="b" bIns="45720" lIns="91440" rIns="91440" rtlCol="0" tIns="45720" vert="horz"/>
          <a:lstStyle>
            <a:lvl1pPr algn="r">
              <a:defRPr sz="1200"/>
            </a:lvl1pPr>
          </a:lstStyle>
          <a:p>
            <a:fld id="{2840BD58-3BFF-4EAF-BB8B-AC67FE801E47}" type="slidenum">
              <a:rPr lang="en-US" smtClean="0"/>
            </a:fld>
            <a:endParaRPr lang="en-US"/>
          </a:p>
        </p:txBody>
      </p:sp>
    </p:spTree>
  </p:cSld>
  <p:clrMap accent1="accent1" accent2="accent2" accent3="accent3" accent4="accent4" accent5="accent5" accent6="accent6" bg1="lt1" bg2="lt2" tx1="dk1" tx2="dk2"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4" name=""/>
        <p:cNvGrpSpPr/>
        <p:nvPr/>
      </p:nvGrpSpPr>
      <p:grpSpPr>
        <a:xfrm>
          <a:off x="0" y="0"/>
          <a:ext cx="0" cy="0"/>
          <a:chOff x="0" y="0"/>
          <a:chExt cx="0" cy="0"/>
        </a:xfrm>
      </p:grpSpPr>
      <p:sp>
        <p:nvSpPr>
          <p:cNvPr id="1048711"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712"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1F89424F-BB59-4F4E-9822-4CA3E770FFD2}" type="datetimeFigureOut">
              <a:rPr lang="en-US" smtClean="0"/>
            </a:fld>
            <a:endParaRPr lang="en-US"/>
          </a:p>
        </p:txBody>
      </p:sp>
      <p:sp>
        <p:nvSpPr>
          <p:cNvPr id="1048713"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US"/>
          </a:p>
        </p:txBody>
      </p:sp>
      <p:sp>
        <p:nvSpPr>
          <p:cNvPr id="1048714" name="Notes Placeholder 4"/>
          <p:cNvSpPr>
            <a:spLocks noGrp="1"/>
          </p:cNvSpPr>
          <p:nvPr>
            <p:ph type="body" sz="quarter" idx="3"/>
          </p:nvPr>
        </p:nvSpPr>
        <p:spPr>
          <a:xfrm>
            <a:off x="685800" y="4400550"/>
            <a:ext cx="5486400" cy="308610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15"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716"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68322CDD-9D6C-4F63-9EC2-648226624108}" type="slidenum">
              <a:rPr lang="en-US" smtClean="0"/>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Pr>
        <a:blipFill rotWithShape="1" dpi="0">
          <a:blip xmlns:r="http://schemas.openxmlformats.org/officeDocument/2006/relationships" r:embed="rId1">
            <a:lum/>
          </a:blip>
          <a:srcRect/>
          <a:stretch>
            <a:fillRect/>
          </a:stretch>
        </a:blipFill>
      </p:bgPr>
    </p:bg>
    <p:spTree>
      <p:nvGrpSpPr>
        <p:cNvPr id="43" name=""/>
        <p:cNvGrpSpPr/>
        <p:nvPr/>
      </p:nvGrpSpPr>
      <p:grpSpPr>
        <a:xfrm>
          <a:off x="0" y="0"/>
          <a:ext cx="0" cy="0"/>
          <a:chOff x="0" y="0"/>
          <a:chExt cx="0" cy="0"/>
        </a:xfrm>
      </p:grpSpPr>
      <p:sp>
        <p:nvSpPr>
          <p:cNvPr id="1048600" name="Title 1"/>
          <p:cNvSpPr>
            <a:spLocks noGrp="1"/>
          </p:cNvSpPr>
          <p:nvPr>
            <p:ph type="ctrTitle"/>
          </p:nvPr>
        </p:nvSpPr>
        <p:spPr>
          <a:xfrm>
            <a:off x="1066800" y="2606040"/>
            <a:ext cx="10058400" cy="2743200"/>
          </a:xfrm>
        </p:spPr>
        <p:txBody>
          <a:bodyPr anchor="b">
            <a:normAutofit/>
          </a:bodyPr>
          <a:lstStyle>
            <a:lvl1pPr algn="l">
              <a:lnSpc>
                <a:spcPct val="80000"/>
              </a:lnSpc>
              <a:defRPr sz="6800">
                <a:solidFill>
                  <a:schemeClr val="tx1"/>
                </a:solidFill>
                <a:effectLst>
                  <a:outerShdw algn="bl" blurRad="38100" dir="18900000" dist="25400" rotWithShape="0">
                    <a:schemeClr val="bg1">
                      <a:alpha val="80000"/>
                    </a:schemeClr>
                  </a:outerShdw>
                </a:effectLst>
              </a:defRPr>
            </a:lvl1pPr>
          </a:lstStyle>
          <a:p>
            <a:r>
              <a:rPr lang="en-US"/>
              <a:t>Click to edit Master title style</a:t>
            </a:r>
          </a:p>
        </p:txBody>
      </p:sp>
      <p:sp>
        <p:nvSpPr>
          <p:cNvPr id="1048601" name="Subtitle 2"/>
          <p:cNvSpPr>
            <a:spLocks noGrp="1"/>
          </p:cNvSpPr>
          <p:nvPr>
            <p:ph type="subTitle" idx="1"/>
          </p:nvPr>
        </p:nvSpPr>
        <p:spPr>
          <a:xfrm>
            <a:off x="1066800" y="5360437"/>
            <a:ext cx="10058400" cy="365760"/>
          </a:xfrm>
        </p:spPr>
        <p:txBody>
          <a:bodyPr>
            <a:normAutofit/>
          </a:bodyPr>
          <a:lstStyle>
            <a:lvl1pPr algn="l" indent="0" marL="0">
              <a:spcBef>
                <a:spcPts val="0"/>
              </a:spcBef>
              <a:buNone/>
              <a:defRPr baseline="0" b="1" cap="all" sz="2000">
                <a:solidFill>
                  <a:schemeClr val="accent1"/>
                </a:solidFill>
                <a:effectLst/>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n-US"/>
              <a:t>Click to edit Master subtitle style</a:t>
            </a:r>
          </a:p>
        </p:txBody>
      </p:sp>
      <p:sp>
        <p:nvSpPr>
          <p:cNvPr id="1048602" name="Rectangle 7"/>
          <p:cNvSpPr/>
          <p:nvPr userDrawn="1"/>
        </p:nvSpPr>
        <p:spPr>
          <a:xfrm>
            <a:off x="0" y="5888736"/>
            <a:ext cx="12192000" cy="109728"/>
          </a:xfrm>
          <a:prstGeom prst="rect"/>
          <a:ln>
            <a:noFill/>
          </a:ln>
          <a:effectLst>
            <a:outerShdw algn="t" blurRad="25400" dir="5400000" dist="25400"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03" name="Rectangle 8"/>
          <p:cNvSpPr/>
          <p:nvPr userDrawn="1"/>
        </p:nvSpPr>
        <p:spPr>
          <a:xfrm>
            <a:off x="0" y="5888736"/>
            <a:ext cx="12192000" cy="109728"/>
          </a:xfrm>
          <a:prstGeom prst="rect"/>
          <a:ln>
            <a:noFill/>
          </a:ln>
          <a:effectLst>
            <a:innerShdw blurRad="25400" dir="16200000" dist="127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68" name=""/>
        <p:cNvGrpSpPr/>
        <p:nvPr/>
      </p:nvGrpSpPr>
      <p:grpSpPr>
        <a:xfrm>
          <a:off x="0" y="0"/>
          <a:ext cx="0" cy="0"/>
          <a:chOff x="0" y="0"/>
          <a:chExt cx="0" cy="0"/>
        </a:xfrm>
      </p:grpSpPr>
      <p:sp>
        <p:nvSpPr>
          <p:cNvPr id="1048681" name="Title 1"/>
          <p:cNvSpPr>
            <a:spLocks noGrp="1"/>
          </p:cNvSpPr>
          <p:nvPr>
            <p:ph type="title"/>
          </p:nvPr>
        </p:nvSpPr>
        <p:spPr/>
        <p:txBody>
          <a:bodyPr/>
          <a:p>
            <a:r>
              <a:rPr lang="en-US"/>
              <a:t>Click to edit Master title style</a:t>
            </a:r>
          </a:p>
        </p:txBody>
      </p:sp>
      <p:sp>
        <p:nvSpPr>
          <p:cNvPr id="1048682" name="Content Placeholder 2"/>
          <p:cNvSpPr>
            <a:spLocks noGrp="1"/>
          </p:cNvSpPr>
          <p:nvPr>
            <p:ph idx="1"/>
          </p:nvPr>
        </p:nvSpPr>
        <p:spPr/>
        <p:txBody>
          <a:bodyPr/>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3" name="Date Placeholder 3"/>
          <p:cNvSpPr>
            <a:spLocks noGrp="1"/>
          </p:cNvSpPr>
          <p:nvPr>
            <p:ph type="dt" sz="half" idx="10"/>
          </p:nvPr>
        </p:nvSpPr>
        <p:spPr/>
        <p:txBody>
          <a:bodyPr/>
          <a:p>
            <a:endParaRPr lang="en-US"/>
          </a:p>
        </p:txBody>
      </p:sp>
      <p:sp>
        <p:nvSpPr>
          <p:cNvPr id="1048684" name="Footer Placeholder 4"/>
          <p:cNvSpPr>
            <a:spLocks noGrp="1"/>
          </p:cNvSpPr>
          <p:nvPr>
            <p:ph type="ftr" sz="quarter" idx="11"/>
          </p:nvPr>
        </p:nvSpPr>
        <p:spPr/>
        <p:txBody>
          <a:bodyPr/>
          <a:p>
            <a:endParaRPr lang="en-US"/>
          </a:p>
        </p:txBody>
      </p:sp>
      <p:sp>
        <p:nvSpPr>
          <p:cNvPr id="1048685" name="Slide Number Placeholder 5"/>
          <p:cNvSpPr>
            <a:spLocks noGrp="1"/>
          </p:cNvSpPr>
          <p:nvPr>
            <p:ph type="sldNum" sz="quarter" idx="12"/>
          </p:nvPr>
        </p:nvSpPr>
        <p:spPr/>
        <p:txBody>
          <a:bodyPr/>
          <a:p>
            <a:fld id="{E31375A4-56A4-47D6-9801-1991572033F7}" type="slidenum">
              <a:rPr lang="en-US" smtClean="0"/>
            </a:fld>
            <a:endParaRPr lang="en-U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spTree>
      <p:nvGrpSpPr>
        <p:cNvPr id="71" name=""/>
        <p:cNvGrpSpPr/>
        <p:nvPr/>
      </p:nvGrpSpPr>
      <p:grpSpPr>
        <a:xfrm>
          <a:off x="0" y="0"/>
          <a:ext cx="0" cy="0"/>
          <a:chOff x="0" y="0"/>
          <a:chExt cx="0" cy="0"/>
        </a:xfrm>
      </p:grpSpPr>
      <p:pic>
        <p:nvPicPr>
          <p:cNvPr id="2097177" name="Picture 7"/>
          <p:cNvPicPr>
            <a:picLocks noChangeAspect="1"/>
          </p:cNvPicPr>
          <p:nvPr userDrawn="1"/>
        </p:nvPicPr>
        <p:blipFill rotWithShape="1">
          <a:blip xmlns:r="http://schemas.openxmlformats.org/officeDocument/2006/relationships" r:embed="rId1" cstate="print"/>
          <a:srcRect/>
          <a:stretch>
            <a:fillRect/>
          </a:stretch>
        </p:blipFill>
        <p:spPr bwMode="hidden">
          <a:xfrm>
            <a:off x="7753739" y="283"/>
            <a:ext cx="4435717" cy="6856286"/>
          </a:xfrm>
          <a:prstGeom prst="rect"/>
        </p:spPr>
      </p:pic>
      <p:sp>
        <p:nvSpPr>
          <p:cNvPr id="1048694" name="Title 1"/>
          <p:cNvSpPr>
            <a:spLocks noGrp="1"/>
          </p:cNvSpPr>
          <p:nvPr>
            <p:ph type="title"/>
          </p:nvPr>
        </p:nvSpPr>
        <p:spPr>
          <a:xfrm>
            <a:off x="1066800" y="1565829"/>
            <a:ext cx="5943600" cy="4114800"/>
          </a:xfrm>
        </p:spPr>
        <p:txBody>
          <a:bodyPr anchor="b">
            <a:normAutofit/>
          </a:bodyPr>
          <a:lstStyle>
            <a:lvl1pPr>
              <a:lnSpc>
                <a:spcPct val="80000"/>
              </a:lnSpc>
              <a:defRPr sz="5400">
                <a:effectLst>
                  <a:outerShdw algn="bl" blurRad="38100" dir="18900000" dist="25400" rotWithShape="0">
                    <a:schemeClr val="bg1">
                      <a:alpha val="80000"/>
                    </a:schemeClr>
                  </a:outerShdw>
                </a:effectLst>
              </a:defRPr>
            </a:lvl1pPr>
          </a:lstStyle>
          <a:p>
            <a:r>
              <a:rPr lang="en-US"/>
              <a:t>Click to edit Master title style</a:t>
            </a:r>
          </a:p>
        </p:txBody>
      </p:sp>
      <p:sp>
        <p:nvSpPr>
          <p:cNvPr id="1048695" name="Text Placeholder 2"/>
          <p:cNvSpPr>
            <a:spLocks noGrp="1"/>
          </p:cNvSpPr>
          <p:nvPr>
            <p:ph type="body" idx="1"/>
          </p:nvPr>
        </p:nvSpPr>
        <p:spPr>
          <a:xfrm>
            <a:off x="1066801" y="5682343"/>
            <a:ext cx="5943600" cy="410547"/>
          </a:xfrm>
        </p:spPr>
        <p:txBody>
          <a:bodyPr>
            <a:normAutofit/>
          </a:bodyPr>
          <a:lstStyle>
            <a:lvl1pPr indent="0" marL="0">
              <a:spcBef>
                <a:spcPts val="0"/>
              </a:spcBef>
              <a:buNone/>
              <a:defRPr baseline="0" b="1" cap="all" sz="2200"/>
            </a:lvl1pPr>
            <a:lvl2pPr indent="0" marL="457200">
              <a:buNone/>
              <a:defRPr sz="2000"/>
            </a:lvl2pPr>
            <a:lvl3pPr indent="0" marL="914400">
              <a:buNone/>
              <a:defRPr sz="18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pPr lvl="0"/>
            <a:r>
              <a:rPr lang="en-US"/>
              <a:t>Edit Master text styles</a:t>
            </a:r>
          </a:p>
        </p:txBody>
      </p:sp>
      <p:sp>
        <p:nvSpPr>
          <p:cNvPr id="1048696" name="Rectangle 8"/>
          <p:cNvSpPr/>
          <p:nvPr userDrawn="1"/>
        </p:nvSpPr>
        <p:spPr>
          <a:xfrm>
            <a:off x="7707084" y="0"/>
            <a:ext cx="54864" cy="6858000"/>
          </a:xfrm>
          <a:prstGeom prst="rect"/>
          <a:ln>
            <a:noFill/>
          </a:ln>
          <a:effectLst>
            <a:outerShdw algn="t" blurRad="25400" dist="25400"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97" name="Rectangle 10"/>
          <p:cNvSpPr/>
          <p:nvPr userDrawn="1"/>
        </p:nvSpPr>
        <p:spPr>
          <a:xfrm>
            <a:off x="7707084" y="0"/>
            <a:ext cx="54864" cy="6858000"/>
          </a:xfrm>
          <a:prstGeom prst="rect"/>
          <a:ln>
            <a:noFill/>
          </a:ln>
          <a:effectLst>
            <a:innerShdw blurRad="25400" dir="10800000" dist="127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6" name=""/>
        <p:cNvGrpSpPr/>
        <p:nvPr/>
      </p:nvGrpSpPr>
      <p:grpSpPr>
        <a:xfrm>
          <a:off x="0" y="0"/>
          <a:ext cx="0" cy="0"/>
          <a:chOff x="0" y="0"/>
          <a:chExt cx="0" cy="0"/>
        </a:xfrm>
      </p:grpSpPr>
      <p:sp>
        <p:nvSpPr>
          <p:cNvPr id="1048667" name="Title 1"/>
          <p:cNvSpPr>
            <a:spLocks noGrp="1"/>
          </p:cNvSpPr>
          <p:nvPr>
            <p:ph type="title"/>
          </p:nvPr>
        </p:nvSpPr>
        <p:spPr/>
        <p:txBody>
          <a:bodyPr/>
          <a:p>
            <a:r>
              <a:rPr lang="en-US"/>
              <a:t>Click to edit Master title style</a:t>
            </a:r>
            <a:endParaRPr dirty="0" lang="en-US"/>
          </a:p>
        </p:txBody>
      </p:sp>
      <p:sp>
        <p:nvSpPr>
          <p:cNvPr id="1048668"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9"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0" name="Date Placeholder 4"/>
          <p:cNvSpPr>
            <a:spLocks noGrp="1"/>
          </p:cNvSpPr>
          <p:nvPr>
            <p:ph type="dt" sz="half" idx="10"/>
          </p:nvPr>
        </p:nvSpPr>
        <p:spPr/>
        <p:txBody>
          <a:bodyPr/>
          <a:p>
            <a:endParaRPr lang="en-US"/>
          </a:p>
        </p:txBody>
      </p:sp>
      <p:sp>
        <p:nvSpPr>
          <p:cNvPr id="1048671" name="Footer Placeholder 5"/>
          <p:cNvSpPr>
            <a:spLocks noGrp="1"/>
          </p:cNvSpPr>
          <p:nvPr>
            <p:ph type="ftr" sz="quarter" idx="11"/>
          </p:nvPr>
        </p:nvSpPr>
        <p:spPr/>
        <p:txBody>
          <a:bodyPr/>
          <a:p>
            <a:endParaRPr lang="en-US"/>
          </a:p>
        </p:txBody>
      </p:sp>
      <p:sp>
        <p:nvSpPr>
          <p:cNvPr id="1048672" name="Slide Number Placeholder 6"/>
          <p:cNvSpPr>
            <a:spLocks noGrp="1"/>
          </p:cNvSpPr>
          <p:nvPr>
            <p:ph type="sldNum" sz="quarter" idx="12"/>
          </p:nvPr>
        </p:nvSpPr>
        <p:spPr/>
        <p:txBody>
          <a:bodyPr/>
          <a:p>
            <a:fld id="{E31375A4-56A4-47D6-9801-1991572033F7}" type="slidenum">
              <a:rPr lang="en-US" smtClean="0"/>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7" name=""/>
        <p:cNvGrpSpPr/>
        <p:nvPr/>
      </p:nvGrpSpPr>
      <p:grpSpPr>
        <a:xfrm>
          <a:off x="0" y="0"/>
          <a:ext cx="0" cy="0"/>
          <a:chOff x="0" y="0"/>
          <a:chExt cx="0" cy="0"/>
        </a:xfrm>
      </p:grpSpPr>
      <p:sp>
        <p:nvSpPr>
          <p:cNvPr id="1048673" name="Title 1"/>
          <p:cNvSpPr>
            <a:spLocks noGrp="1"/>
          </p:cNvSpPr>
          <p:nvPr>
            <p:ph type="title"/>
          </p:nvPr>
        </p:nvSpPr>
        <p:spPr/>
        <p:txBody>
          <a:bodyPr/>
          <a:p>
            <a:r>
              <a:rPr lang="en-US"/>
              <a:t>Click to edit Master title style</a:t>
            </a:r>
          </a:p>
        </p:txBody>
      </p:sp>
      <p:sp>
        <p:nvSpPr>
          <p:cNvPr id="1048674" name="Text Placeholder 2"/>
          <p:cNvSpPr>
            <a:spLocks noGrp="1"/>
          </p:cNvSpPr>
          <p:nvPr>
            <p:ph type="body" idx="1"/>
          </p:nvPr>
        </p:nvSpPr>
        <p:spPr>
          <a:xfrm>
            <a:off x="1295400" y="1828800"/>
            <a:ext cx="4727448" cy="641350"/>
          </a:xfrm>
        </p:spPr>
        <p:txBody>
          <a:bodyPr anchor="ctr">
            <a:normAutofit/>
          </a:bodyPr>
          <a:lstStyle>
            <a:lvl1pPr indent="0" marL="0">
              <a:spcBef>
                <a:spcPts val="0"/>
              </a:spcBef>
              <a:buNone/>
              <a:defRPr baseline="0" b="1" cap="all" sz="20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Edit Master text styles</a:t>
            </a:r>
          </a:p>
        </p:txBody>
      </p:sp>
      <p:sp>
        <p:nvSpPr>
          <p:cNvPr id="1048675"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76" name="Text Placeholder 4"/>
          <p:cNvSpPr>
            <a:spLocks noGrp="1"/>
          </p:cNvSpPr>
          <p:nvPr>
            <p:ph type="body" sz="quarter" idx="3"/>
          </p:nvPr>
        </p:nvSpPr>
        <p:spPr>
          <a:xfrm>
            <a:off x="6167628" y="1828800"/>
            <a:ext cx="4727448" cy="641350"/>
          </a:xfrm>
        </p:spPr>
        <p:txBody>
          <a:bodyPr anchor="ctr">
            <a:normAutofit/>
          </a:bodyPr>
          <a:lstStyle>
            <a:lvl1pPr indent="0" marL="0">
              <a:spcBef>
                <a:spcPts val="0"/>
              </a:spcBef>
              <a:buNone/>
              <a:defRPr baseline="0" b="1" cap="all" sz="20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Edit Master text styles</a:t>
            </a:r>
          </a:p>
        </p:txBody>
      </p:sp>
      <p:sp>
        <p:nvSpPr>
          <p:cNvPr id="1048677"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78" name="Date Placeholder 6"/>
          <p:cNvSpPr>
            <a:spLocks noGrp="1"/>
          </p:cNvSpPr>
          <p:nvPr>
            <p:ph type="dt" sz="half" idx="10"/>
          </p:nvPr>
        </p:nvSpPr>
        <p:spPr/>
        <p:txBody>
          <a:bodyPr/>
          <a:p>
            <a:endParaRPr lang="en-US"/>
          </a:p>
        </p:txBody>
      </p:sp>
      <p:sp>
        <p:nvSpPr>
          <p:cNvPr id="1048679" name="Footer Placeholder 7"/>
          <p:cNvSpPr>
            <a:spLocks noGrp="1"/>
          </p:cNvSpPr>
          <p:nvPr>
            <p:ph type="ftr" sz="quarter" idx="11"/>
          </p:nvPr>
        </p:nvSpPr>
        <p:spPr/>
        <p:txBody>
          <a:bodyPr/>
          <a:p>
            <a:endParaRPr lang="en-US"/>
          </a:p>
        </p:txBody>
      </p:sp>
      <p:sp>
        <p:nvSpPr>
          <p:cNvPr id="1048680" name="Slide Number Placeholder 8"/>
          <p:cNvSpPr>
            <a:spLocks noGrp="1"/>
          </p:cNvSpPr>
          <p:nvPr>
            <p:ph type="sldNum" sz="quarter" idx="12"/>
          </p:nvPr>
        </p:nvSpPr>
        <p:spPr/>
        <p:txBody>
          <a:bodyPr/>
          <a:p>
            <a:fld id="{E31375A4-56A4-47D6-9801-1991572033F7}" type="slidenum">
              <a:rPr lang="en-US" smtClean="0"/>
            </a:fld>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25" name=""/>
        <p:cNvGrpSpPr/>
        <p:nvPr/>
      </p:nvGrpSpPr>
      <p:grpSpPr>
        <a:xfrm>
          <a:off x="0" y="0"/>
          <a:ext cx="0" cy="0"/>
          <a:chOff x="0" y="0"/>
          <a:chExt cx="0" cy="0"/>
        </a:xfrm>
      </p:grpSpPr>
      <p:sp>
        <p:nvSpPr>
          <p:cNvPr id="1048583" name="Title 1"/>
          <p:cNvSpPr>
            <a:spLocks noGrp="1"/>
          </p:cNvSpPr>
          <p:nvPr>
            <p:ph type="title"/>
          </p:nvPr>
        </p:nvSpPr>
        <p:spPr/>
        <p:txBody>
          <a:bodyPr/>
          <a:p>
            <a:r>
              <a:rPr lang="en-US"/>
              <a:t>Click to edit Master title style</a:t>
            </a:r>
          </a:p>
        </p:txBody>
      </p:sp>
      <p:sp>
        <p:nvSpPr>
          <p:cNvPr id="1048584" name="Date Placeholder 2"/>
          <p:cNvSpPr>
            <a:spLocks noGrp="1"/>
          </p:cNvSpPr>
          <p:nvPr>
            <p:ph type="dt" sz="half" idx="10"/>
          </p:nvPr>
        </p:nvSpPr>
        <p:spPr/>
        <p:txBody>
          <a:bodyPr/>
          <a:p>
            <a:endParaRPr lang="en-US"/>
          </a:p>
        </p:txBody>
      </p:sp>
      <p:sp>
        <p:nvSpPr>
          <p:cNvPr id="1048585" name="Footer Placeholder 3"/>
          <p:cNvSpPr>
            <a:spLocks noGrp="1"/>
          </p:cNvSpPr>
          <p:nvPr>
            <p:ph type="ftr" sz="quarter" idx="11"/>
          </p:nvPr>
        </p:nvSpPr>
        <p:spPr/>
        <p:txBody>
          <a:bodyPr/>
          <a:p>
            <a:endParaRPr lang="en-US"/>
          </a:p>
        </p:txBody>
      </p:sp>
      <p:sp>
        <p:nvSpPr>
          <p:cNvPr id="1048586" name="Slide Number Placeholder 4"/>
          <p:cNvSpPr>
            <a:spLocks noGrp="1"/>
          </p:cNvSpPr>
          <p:nvPr>
            <p:ph type="sldNum" sz="quarter" idx="12"/>
          </p:nvPr>
        </p:nvSpPr>
        <p:spPr/>
        <p:txBody>
          <a:bodyPr/>
          <a:p>
            <a:fld id="{E31375A4-56A4-47D6-9801-1991572033F7}" type="slidenum">
              <a:rPr lang="en-US" smtClean="0"/>
            </a:fld>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70" name=""/>
        <p:cNvGrpSpPr/>
        <p:nvPr/>
      </p:nvGrpSpPr>
      <p:grpSpPr>
        <a:xfrm>
          <a:off x="0" y="0"/>
          <a:ext cx="0" cy="0"/>
          <a:chOff x="0" y="0"/>
          <a:chExt cx="0" cy="0"/>
        </a:xfrm>
      </p:grpSpPr>
      <p:sp>
        <p:nvSpPr>
          <p:cNvPr id="1048691" name="Date Placeholder 1"/>
          <p:cNvSpPr>
            <a:spLocks noGrp="1"/>
          </p:cNvSpPr>
          <p:nvPr>
            <p:ph type="dt" sz="half" idx="10"/>
          </p:nvPr>
        </p:nvSpPr>
        <p:spPr/>
        <p:txBody>
          <a:bodyPr/>
          <a:p>
            <a:endParaRPr lang="en-US"/>
          </a:p>
        </p:txBody>
      </p:sp>
      <p:sp>
        <p:nvSpPr>
          <p:cNvPr id="1048692" name="Footer Placeholder 2"/>
          <p:cNvSpPr>
            <a:spLocks noGrp="1"/>
          </p:cNvSpPr>
          <p:nvPr>
            <p:ph type="ftr" sz="quarter" idx="11"/>
          </p:nvPr>
        </p:nvSpPr>
        <p:spPr/>
        <p:txBody>
          <a:bodyPr/>
          <a:p>
            <a:endParaRPr lang="en-US"/>
          </a:p>
        </p:txBody>
      </p:sp>
      <p:sp>
        <p:nvSpPr>
          <p:cNvPr id="1048693" name="Slide Number Placeholder 3"/>
          <p:cNvSpPr>
            <a:spLocks noGrp="1"/>
          </p:cNvSpPr>
          <p:nvPr>
            <p:ph type="sldNum" sz="quarter" idx="12"/>
          </p:nvPr>
        </p:nvSpPr>
        <p:spPr/>
        <p:txBody>
          <a:bodyPr/>
          <a:p>
            <a:fld id="{E31375A4-56A4-47D6-9801-1991572033F7}" type="slidenum">
              <a:rPr lang="en-US" smtClean="0"/>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73" name=""/>
        <p:cNvGrpSpPr/>
        <p:nvPr/>
      </p:nvGrpSpPr>
      <p:grpSpPr>
        <a:xfrm>
          <a:off x="0" y="0"/>
          <a:ext cx="0" cy="0"/>
          <a:chOff x="0" y="0"/>
          <a:chExt cx="0" cy="0"/>
        </a:xfrm>
      </p:grpSpPr>
      <p:pic>
        <p:nvPicPr>
          <p:cNvPr id="2097178" name="Picture 8"/>
          <p:cNvPicPr>
            <a:picLocks noChangeAspect="1"/>
          </p:cNvPicPr>
          <p:nvPr userDrawn="1"/>
        </p:nvPicPr>
        <p:blipFill rotWithShape="1">
          <a:blip xmlns:r="http://schemas.openxmlformats.org/officeDocument/2006/relationships" r:embed="rId1" cstate="print"/>
          <a:srcRect/>
          <a:stretch>
            <a:fillRect/>
          </a:stretch>
        </p:blipFill>
        <p:spPr bwMode="hidden">
          <a:xfrm>
            <a:off x="7753739" y="283"/>
            <a:ext cx="4435717" cy="6856286"/>
          </a:xfrm>
          <a:prstGeom prst="rect"/>
        </p:spPr>
      </p:pic>
      <p:sp>
        <p:nvSpPr>
          <p:cNvPr id="1048703" name="Rectangle 9"/>
          <p:cNvSpPr/>
          <p:nvPr userDrawn="1"/>
        </p:nvSpPr>
        <p:spPr>
          <a:xfrm>
            <a:off x="7707084" y="0"/>
            <a:ext cx="54864" cy="6858000"/>
          </a:xfrm>
          <a:prstGeom prst="rect"/>
          <a:ln>
            <a:noFill/>
          </a:ln>
          <a:effectLst>
            <a:outerShdw algn="t" blurRad="25400" dist="25400"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4" name="Rectangle 10"/>
          <p:cNvSpPr/>
          <p:nvPr userDrawn="1"/>
        </p:nvSpPr>
        <p:spPr>
          <a:xfrm>
            <a:off x="7707084" y="0"/>
            <a:ext cx="54864" cy="6858000"/>
          </a:xfrm>
          <a:prstGeom prst="rect"/>
          <a:ln>
            <a:noFill/>
          </a:ln>
          <a:effectLst>
            <a:innerShdw blurRad="25400" dir="10800000" dist="127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05" name="Title 1"/>
          <p:cNvSpPr>
            <a:spLocks noGrp="1"/>
          </p:cNvSpPr>
          <p:nvPr>
            <p:ph type="title"/>
          </p:nvPr>
        </p:nvSpPr>
        <p:spPr>
          <a:xfrm>
            <a:off x="8229601" y="2514600"/>
            <a:ext cx="3474720" cy="1600200"/>
          </a:xfrm>
        </p:spPr>
        <p:txBody>
          <a:bodyPr anchor="b"/>
          <a:lstStyle>
            <a:lvl1pPr>
              <a:defRPr sz="3200"/>
            </a:lvl1pPr>
          </a:lstStyle>
          <a:p>
            <a:r>
              <a:rPr lang="en-US"/>
              <a:t>Click to edit Master title style</a:t>
            </a:r>
            <a:endParaRPr dirty="0" lang="en-US"/>
          </a:p>
        </p:txBody>
      </p:sp>
      <p:sp>
        <p:nvSpPr>
          <p:cNvPr id="1048706"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07" name="Text Placeholder 3"/>
          <p:cNvSpPr>
            <a:spLocks noGrp="1"/>
          </p:cNvSpPr>
          <p:nvPr>
            <p:ph type="body" sz="half" idx="2"/>
          </p:nvPr>
        </p:nvSpPr>
        <p:spPr>
          <a:xfrm>
            <a:off x="8229600" y="4343400"/>
            <a:ext cx="3474720" cy="1188720"/>
          </a:xfrm>
        </p:spPr>
        <p:txBody>
          <a:bodyPr>
            <a:normAutofit/>
          </a:bodyPr>
          <a:lstStyle>
            <a:lvl1pPr indent="0" marL="0">
              <a:spcBef>
                <a:spcPts val="800"/>
              </a:spcBef>
              <a:buNone/>
              <a:defRPr sz="18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Edit Master text styles</a:t>
            </a:r>
          </a:p>
        </p:txBody>
      </p:sp>
      <p:sp>
        <p:nvSpPr>
          <p:cNvPr id="1048708" name="Date Placeholder 4"/>
          <p:cNvSpPr>
            <a:spLocks noGrp="1"/>
          </p:cNvSpPr>
          <p:nvPr>
            <p:ph type="dt" sz="half" idx="10"/>
          </p:nvPr>
        </p:nvSpPr>
        <p:spPr/>
        <p:txBody>
          <a:bodyPr/>
          <a:p>
            <a:endParaRPr lang="en-US"/>
          </a:p>
        </p:txBody>
      </p:sp>
      <p:sp>
        <p:nvSpPr>
          <p:cNvPr id="1048709" name="Footer Placeholder 5"/>
          <p:cNvSpPr>
            <a:spLocks noGrp="1"/>
          </p:cNvSpPr>
          <p:nvPr>
            <p:ph type="ftr" sz="quarter" idx="11"/>
          </p:nvPr>
        </p:nvSpPr>
        <p:spPr/>
        <p:txBody>
          <a:bodyPr/>
          <a:p>
            <a:endParaRPr lang="en-US"/>
          </a:p>
        </p:txBody>
      </p:sp>
      <p:sp>
        <p:nvSpPr>
          <p:cNvPr id="1048710" name="Slide Number Placeholder 6"/>
          <p:cNvSpPr>
            <a:spLocks noGrp="1"/>
          </p:cNvSpPr>
          <p:nvPr>
            <p:ph type="sldNum" sz="quarter" idx="12"/>
          </p:nvPr>
        </p:nvSpPr>
        <p:spPr/>
        <p:txBody>
          <a:bodyPr/>
          <a:p>
            <a:fld id="{E31375A4-56A4-47D6-9801-1991572033F7}" type="slidenum">
              <a:rPr lang="en-US" smtClean="0"/>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41" name=""/>
        <p:cNvGrpSpPr/>
        <p:nvPr/>
      </p:nvGrpSpPr>
      <p:grpSpPr>
        <a:xfrm>
          <a:off x="0" y="0"/>
          <a:ext cx="0" cy="0"/>
          <a:chOff x="0" y="0"/>
          <a:chExt cx="0" cy="0"/>
        </a:xfrm>
      </p:grpSpPr>
      <p:pic>
        <p:nvPicPr>
          <p:cNvPr id="2097153" name="Picture 7"/>
          <p:cNvPicPr>
            <a:picLocks noChangeAspect="1"/>
          </p:cNvPicPr>
          <p:nvPr/>
        </p:nvPicPr>
        <p:blipFill rotWithShape="1">
          <a:blip xmlns:r="http://schemas.openxmlformats.org/officeDocument/2006/relationships" r:embed="rId1" cstate="print"/>
          <a:srcRect/>
          <a:stretch>
            <a:fillRect/>
          </a:stretch>
        </p:blipFill>
        <p:spPr bwMode="hidden">
          <a:xfrm>
            <a:off x="7753739" y="283"/>
            <a:ext cx="4435717" cy="6856286"/>
          </a:xfrm>
          <a:prstGeom prst="rect"/>
        </p:spPr>
      </p:pic>
      <p:sp>
        <p:nvSpPr>
          <p:cNvPr id="1048589" name="Rectangle 8"/>
          <p:cNvSpPr/>
          <p:nvPr/>
        </p:nvSpPr>
        <p:spPr>
          <a:xfrm>
            <a:off x="7707084" y="0"/>
            <a:ext cx="54864" cy="6858000"/>
          </a:xfrm>
          <a:prstGeom prst="rect"/>
          <a:ln>
            <a:noFill/>
          </a:ln>
          <a:effectLst>
            <a:outerShdw algn="t" blurRad="25400" dist="25400"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0" name="Rectangle 9"/>
          <p:cNvSpPr/>
          <p:nvPr/>
        </p:nvSpPr>
        <p:spPr>
          <a:xfrm>
            <a:off x="7707084" y="0"/>
            <a:ext cx="54864" cy="6858000"/>
          </a:xfrm>
          <a:prstGeom prst="rect"/>
          <a:ln>
            <a:noFill/>
          </a:ln>
          <a:effectLst>
            <a:innerShdw blurRad="25400" dir="10800000" dist="127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1" name="Title 1"/>
          <p:cNvSpPr>
            <a:spLocks noGrp="1"/>
          </p:cNvSpPr>
          <p:nvPr>
            <p:ph type="title"/>
          </p:nvPr>
        </p:nvSpPr>
        <p:spPr>
          <a:xfrm>
            <a:off x="8229600" y="2514600"/>
            <a:ext cx="3474720" cy="1600200"/>
          </a:xfrm>
        </p:spPr>
        <p:txBody>
          <a:bodyPr anchor="b"/>
          <a:lstStyle>
            <a:lvl1pPr>
              <a:defRPr sz="3200"/>
            </a:lvl1pPr>
          </a:lstStyle>
          <a:p>
            <a:r>
              <a:rPr lang="en-US"/>
              <a:t>Click to edit Master title style</a:t>
            </a:r>
          </a:p>
        </p:txBody>
      </p:sp>
      <p:sp>
        <p:nvSpPr>
          <p:cNvPr id="1048592" name="Picture Placeholder 2"/>
          <p:cNvSpPr>
            <a:spLocks noGrp="1"/>
          </p:cNvSpPr>
          <p:nvPr>
            <p:ph type="pic" idx="1"/>
          </p:nvPr>
        </p:nvSpPr>
        <p:spPr>
          <a:xfrm>
            <a:off x="0" y="1325880"/>
            <a:ext cx="6858000" cy="4206240"/>
          </a:xfrm>
          <a:solidFill>
            <a:schemeClr val="bg2"/>
          </a:solidFill>
          <a:effectLst>
            <a:outerShdw algn="ctr" blurRad="63500" rotWithShape="0" sx="101000" sy="101000">
              <a:prstClr val="black">
                <a:alpha val="15000"/>
              </a:prstClr>
            </a:outerShdw>
          </a:effectLst>
        </p:spPr>
        <p:txBody>
          <a:bodyPr>
            <a:normAutofit/>
          </a:bodyPr>
          <a:lstStyle>
            <a:lvl1pPr algn="ctr" indent="0" marL="0">
              <a:buNone/>
              <a:defRPr sz="24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a:t>Click icon to add picture</a:t>
            </a:r>
          </a:p>
        </p:txBody>
      </p:sp>
      <p:sp>
        <p:nvSpPr>
          <p:cNvPr id="1048593" name="Text Placeholder 3"/>
          <p:cNvSpPr>
            <a:spLocks noGrp="1"/>
          </p:cNvSpPr>
          <p:nvPr>
            <p:ph type="body" sz="half" idx="2"/>
          </p:nvPr>
        </p:nvSpPr>
        <p:spPr>
          <a:xfrm>
            <a:off x="8229600" y="4343400"/>
            <a:ext cx="3474720" cy="1188720"/>
          </a:xfrm>
        </p:spPr>
        <p:txBody>
          <a:bodyPr>
            <a:normAutofit/>
          </a:bodyPr>
          <a:lstStyle>
            <a:lvl1pPr indent="0" marL="0">
              <a:spcBef>
                <a:spcPts val="800"/>
              </a:spcBef>
              <a:buNone/>
              <a:defRPr sz="18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n-US"/>
              <a:t>Edit Master text styles</a:t>
            </a:r>
          </a:p>
        </p:txBody>
      </p:sp>
      <p:sp>
        <p:nvSpPr>
          <p:cNvPr id="1048594" name="Date Placeholder 4"/>
          <p:cNvSpPr>
            <a:spLocks noGrp="1"/>
          </p:cNvSpPr>
          <p:nvPr>
            <p:ph type="dt" sz="half" idx="10"/>
          </p:nvPr>
        </p:nvSpPr>
        <p:spPr/>
        <p:txBody>
          <a:bodyPr/>
          <a:p>
            <a:endParaRPr lang="en-US"/>
          </a:p>
        </p:txBody>
      </p:sp>
      <p:sp>
        <p:nvSpPr>
          <p:cNvPr id="1048595" name="Footer Placeholder 5"/>
          <p:cNvSpPr>
            <a:spLocks noGrp="1"/>
          </p:cNvSpPr>
          <p:nvPr>
            <p:ph type="ftr" sz="quarter" idx="11"/>
          </p:nvPr>
        </p:nvSpPr>
        <p:spPr/>
        <p:txBody>
          <a:bodyPr/>
          <a:p>
            <a:endParaRPr lang="en-US"/>
          </a:p>
        </p:txBody>
      </p:sp>
      <p:sp>
        <p:nvSpPr>
          <p:cNvPr id="1048596" name="Slide Number Placeholder 6"/>
          <p:cNvSpPr>
            <a:spLocks noGrp="1"/>
          </p:cNvSpPr>
          <p:nvPr>
            <p:ph type="sldNum" sz="quarter" idx="12"/>
          </p:nvPr>
        </p:nvSpPr>
        <p:spPr/>
        <p:txBody>
          <a:bodyPr/>
          <a:p>
            <a:fld id="{E31375A4-56A4-47D6-9801-1991572033F7}" type="slidenum">
              <a:rPr lang="en-US" smtClean="0"/>
            </a:fld>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72" name=""/>
        <p:cNvGrpSpPr/>
        <p:nvPr/>
      </p:nvGrpSpPr>
      <p:grpSpPr>
        <a:xfrm>
          <a:off x="0" y="0"/>
          <a:ext cx="0" cy="0"/>
          <a:chOff x="0" y="0"/>
          <a:chExt cx="0" cy="0"/>
        </a:xfrm>
      </p:grpSpPr>
      <p:sp>
        <p:nvSpPr>
          <p:cNvPr id="1048698" name="Title 1"/>
          <p:cNvSpPr>
            <a:spLocks noGrp="1"/>
          </p:cNvSpPr>
          <p:nvPr>
            <p:ph type="title"/>
          </p:nvPr>
        </p:nvSpPr>
        <p:spPr/>
        <p:txBody>
          <a:bodyPr/>
          <a:p>
            <a:r>
              <a:rPr lang="en-US"/>
              <a:t>Click to edit Master title style</a:t>
            </a:r>
          </a:p>
        </p:txBody>
      </p:sp>
      <p:sp>
        <p:nvSpPr>
          <p:cNvPr id="1048699" name="Vertical Text Placeholder 2"/>
          <p:cNvSpPr>
            <a:spLocks noGrp="1"/>
          </p:cNvSpPr>
          <p:nvPr>
            <p:ph type="body" orient="vert" idx="1"/>
          </p:nvPr>
        </p:nvSpPr>
        <p:spPr/>
        <p:txBody>
          <a:bodyPr vert="eaVert"/>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00" name="Date Placeholder 3"/>
          <p:cNvSpPr>
            <a:spLocks noGrp="1"/>
          </p:cNvSpPr>
          <p:nvPr>
            <p:ph type="dt" sz="half" idx="10"/>
          </p:nvPr>
        </p:nvSpPr>
        <p:spPr/>
        <p:txBody>
          <a:bodyPr/>
          <a:p>
            <a:endParaRPr lang="en-US"/>
          </a:p>
        </p:txBody>
      </p:sp>
      <p:sp>
        <p:nvSpPr>
          <p:cNvPr id="1048701" name="Footer Placeholder 4"/>
          <p:cNvSpPr>
            <a:spLocks noGrp="1"/>
          </p:cNvSpPr>
          <p:nvPr>
            <p:ph type="ftr" sz="quarter" idx="11"/>
          </p:nvPr>
        </p:nvSpPr>
        <p:spPr/>
        <p:txBody>
          <a:bodyPr/>
          <a:p>
            <a:endParaRPr lang="en-US"/>
          </a:p>
        </p:txBody>
      </p:sp>
      <p:sp>
        <p:nvSpPr>
          <p:cNvPr id="1048702" name="Slide Number Placeholder 5"/>
          <p:cNvSpPr>
            <a:spLocks noGrp="1"/>
          </p:cNvSpPr>
          <p:nvPr>
            <p:ph type="sldNum" sz="quarter" idx="12"/>
          </p:nvPr>
        </p:nvSpPr>
        <p:spPr/>
        <p:txBody>
          <a:bodyPr/>
          <a:p>
            <a:fld id="{E31375A4-56A4-47D6-9801-1991572033F7}" type="slidenum">
              <a:rPr lang="en-US" smtClean="0"/>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9" name=""/>
        <p:cNvGrpSpPr/>
        <p:nvPr/>
      </p:nvGrpSpPr>
      <p:grpSpPr>
        <a:xfrm>
          <a:off x="0" y="0"/>
          <a:ext cx="0" cy="0"/>
          <a:chOff x="0" y="0"/>
          <a:chExt cx="0" cy="0"/>
        </a:xfrm>
      </p:grpSpPr>
      <p:sp>
        <p:nvSpPr>
          <p:cNvPr id="1048686" name="Vertical Title 1"/>
          <p:cNvSpPr>
            <a:spLocks noGrp="1"/>
          </p:cNvSpPr>
          <p:nvPr>
            <p:ph type="title" orient="vert"/>
          </p:nvPr>
        </p:nvSpPr>
        <p:spPr>
          <a:xfrm>
            <a:off x="9525000" y="382230"/>
            <a:ext cx="1371600" cy="5561369"/>
          </a:xfrm>
        </p:spPr>
        <p:txBody>
          <a:bodyPr vert="eaVert"/>
          <a:p>
            <a:r>
              <a:rPr lang="en-US"/>
              <a:t>Click to edit Master title style</a:t>
            </a:r>
          </a:p>
        </p:txBody>
      </p:sp>
      <p:sp>
        <p:nvSpPr>
          <p:cNvPr id="1048687" name="Vertical Text Placeholder 2"/>
          <p:cNvSpPr>
            <a:spLocks noGrp="1"/>
          </p:cNvSpPr>
          <p:nvPr>
            <p:ph type="body" orient="vert" idx="1"/>
          </p:nvPr>
        </p:nvSpPr>
        <p:spPr>
          <a:xfrm>
            <a:off x="1295400" y="382230"/>
            <a:ext cx="7863840" cy="5561370"/>
          </a:xfrm>
        </p:spPr>
        <p:txBody>
          <a:bodyPr vert="eaVert"/>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8" name="Date Placeholder 3"/>
          <p:cNvSpPr>
            <a:spLocks noGrp="1"/>
          </p:cNvSpPr>
          <p:nvPr>
            <p:ph type="dt" sz="half" idx="10"/>
          </p:nvPr>
        </p:nvSpPr>
        <p:spPr/>
        <p:txBody>
          <a:bodyPr/>
          <a:p>
            <a:endParaRPr lang="en-US"/>
          </a:p>
        </p:txBody>
      </p:sp>
      <p:sp>
        <p:nvSpPr>
          <p:cNvPr id="1048689" name="Footer Placeholder 4"/>
          <p:cNvSpPr>
            <a:spLocks noGrp="1"/>
          </p:cNvSpPr>
          <p:nvPr>
            <p:ph type="ftr" sz="quarter" idx="11"/>
          </p:nvPr>
        </p:nvSpPr>
        <p:spPr/>
        <p:txBody>
          <a:bodyPr/>
          <a:p>
            <a:endParaRPr lang="en-US"/>
          </a:p>
        </p:txBody>
      </p:sp>
      <p:sp>
        <p:nvSpPr>
          <p:cNvPr id="1048690" name="Slide Number Placeholder 5"/>
          <p:cNvSpPr>
            <a:spLocks noGrp="1"/>
          </p:cNvSpPr>
          <p:nvPr>
            <p:ph type="sldNum" sz="quarter" idx="12"/>
          </p:nvPr>
        </p:nvSpPr>
        <p:spPr/>
        <p:txBody>
          <a:bodyPr/>
          <a:p>
            <a:fld id="{E31375A4-56A4-47D6-9801-1991572033F7}" type="slidenum">
              <a:rPr lang="en-US" smtClean="0"/>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3.png"/><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dpi="0">
          <a:blip xmlns:r="http://schemas.openxmlformats.org/officeDocument/2006/relationships" r:embed="rId12">
            <a:lum/>
          </a:blip>
          <a:srcRect/>
          <a:stretch>
            <a:fillRect/>
          </a:stretch>
        </a:blipFill>
      </p:bgPr>
    </p:bg>
    <p:spTree>
      <p:nvGrpSpPr>
        <p:cNvPr id="13" name=""/>
        <p:cNvGrpSpPr/>
        <p:nvPr/>
      </p:nvGrpSpPr>
      <p:grpSpPr>
        <a:xfrm>
          <a:off x="0" y="0"/>
          <a:ext cx="0" cy="0"/>
          <a:chOff x="0" y="0"/>
          <a:chExt cx="0" cy="0"/>
        </a:xfrm>
      </p:grpSpPr>
      <p:sp>
        <p:nvSpPr>
          <p:cNvPr id="1048576" name="Rectangle 8"/>
          <p:cNvSpPr/>
          <p:nvPr userDrawn="1"/>
        </p:nvSpPr>
        <p:spPr>
          <a:xfrm>
            <a:off x="0" y="6257036"/>
            <a:ext cx="12192000" cy="54864"/>
          </a:xfrm>
          <a:prstGeom prst="rect"/>
          <a:ln>
            <a:noFill/>
          </a:ln>
          <a:effectLst>
            <a:outerShdw algn="t" blurRad="25400" dir="5400000" dist="25400"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7" name="Title Placeholder 1"/>
          <p:cNvSpPr>
            <a:spLocks noGrp="1"/>
          </p:cNvSpPr>
          <p:nvPr>
            <p:ph type="title"/>
          </p:nvPr>
        </p:nvSpPr>
        <p:spPr>
          <a:xfrm>
            <a:off x="1295400" y="381000"/>
            <a:ext cx="9601200" cy="1143000"/>
          </a:xfrm>
          <a:prstGeom prst="rect"/>
        </p:spPr>
        <p:txBody>
          <a:bodyPr anchor="b" bIns="45720" lIns="91440" rIns="91440" rtlCol="0" tIns="45720" vert="horz">
            <a:normAutofit/>
          </a:bodyPr>
          <a:p>
            <a:r>
              <a:rPr lang="en-US"/>
              <a:t>Click to edit Master title style</a:t>
            </a:r>
            <a:endParaRPr dirty="0" lang="en-US"/>
          </a:p>
        </p:txBody>
      </p:sp>
      <p:sp>
        <p:nvSpPr>
          <p:cNvPr id="1048578" name="Text Placeholder 2"/>
          <p:cNvSpPr>
            <a:spLocks noGrp="1"/>
          </p:cNvSpPr>
          <p:nvPr>
            <p:ph type="body" idx="1"/>
          </p:nvPr>
        </p:nvSpPr>
        <p:spPr>
          <a:xfrm>
            <a:off x="1295400" y="1828800"/>
            <a:ext cx="9601200" cy="4114800"/>
          </a:xfrm>
          <a:prstGeom prst="rect"/>
        </p:spPr>
        <p:txBody>
          <a:bodyPr bIns="45720" lIns="91440" rIns="91440" rtlCol="0" tIns="45720" vert="horz">
            <a:normAutofit/>
          </a:bodyPr>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79" name="Date Placeholder 3"/>
          <p:cNvSpPr>
            <a:spLocks noGrp="1"/>
          </p:cNvSpPr>
          <p:nvPr>
            <p:ph type="dt" sz="half" idx="2"/>
          </p:nvPr>
        </p:nvSpPr>
        <p:spPr>
          <a:xfrm>
            <a:off x="8556170" y="6419462"/>
            <a:ext cx="1351383" cy="238902"/>
          </a:xfrm>
          <a:prstGeom prst="rect"/>
        </p:spPr>
        <p:txBody>
          <a:bodyPr anchor="ctr" bIns="45720" lIns="91440" rIns="91440" rtlCol="0" tIns="45720" vert="horz"/>
          <a:lstStyle>
            <a:lvl1pPr algn="r">
              <a:defRPr sz="1000">
                <a:solidFill>
                  <a:schemeClr val="tx1"/>
                </a:solidFill>
              </a:defRPr>
            </a:lvl1pPr>
          </a:lstStyle>
          <a:p>
            <a:endParaRPr lang="en-US"/>
          </a:p>
        </p:txBody>
      </p:sp>
      <p:sp>
        <p:nvSpPr>
          <p:cNvPr id="1048580" name="Footer Placeholder 4"/>
          <p:cNvSpPr>
            <a:spLocks noGrp="1"/>
          </p:cNvSpPr>
          <p:nvPr>
            <p:ph type="ftr" sz="quarter" idx="3"/>
          </p:nvPr>
        </p:nvSpPr>
        <p:spPr>
          <a:xfrm>
            <a:off x="1295400" y="6419462"/>
            <a:ext cx="5181600" cy="238902"/>
          </a:xfrm>
          <a:prstGeom prst="rect"/>
        </p:spPr>
        <p:txBody>
          <a:bodyPr anchor="ctr" bIns="45720" lIns="91440" rIns="91440" rtlCol="0" tIns="45720" vert="horz"/>
          <a:lstStyle>
            <a:lvl1pPr algn="l">
              <a:defRPr sz="1000">
                <a:solidFill>
                  <a:schemeClr val="tx1"/>
                </a:solidFill>
              </a:defRPr>
            </a:lvl1pPr>
          </a:lstStyle>
          <a:p>
            <a:endParaRPr dirty="0" lang="en-US"/>
          </a:p>
        </p:txBody>
      </p:sp>
      <p:sp>
        <p:nvSpPr>
          <p:cNvPr id="1048581" name="Slide Number Placeholder 5"/>
          <p:cNvSpPr>
            <a:spLocks noGrp="1"/>
          </p:cNvSpPr>
          <p:nvPr>
            <p:ph type="sldNum" sz="quarter" idx="4"/>
          </p:nvPr>
        </p:nvSpPr>
        <p:spPr>
          <a:xfrm>
            <a:off x="10198358" y="6419462"/>
            <a:ext cx="698241" cy="238902"/>
          </a:xfrm>
          <a:prstGeom prst="rect"/>
        </p:spPr>
        <p:txBody>
          <a:bodyPr anchor="ctr" bIns="45720" lIns="91440" rIns="91440" rtlCol="0" tIns="45720" vert="horz"/>
          <a:lstStyle>
            <a:lvl1pPr algn="r">
              <a:defRPr sz="1000">
                <a:solidFill>
                  <a:schemeClr val="tx1"/>
                </a:solidFill>
              </a:defRPr>
            </a:lvl1pPr>
          </a:lstStyle>
          <a:p>
            <a:fld id="{E31375A4-56A4-47D6-9801-1991572033F7}" type="slidenum">
              <a:rPr lang="en-US" smtClean="0"/>
            </a:fld>
            <a:endParaRPr lang="en-US"/>
          </a:p>
        </p:txBody>
      </p:sp>
      <p:sp>
        <p:nvSpPr>
          <p:cNvPr id="1048582" name="Rectangle 7"/>
          <p:cNvSpPr/>
          <p:nvPr userDrawn="1"/>
        </p:nvSpPr>
        <p:spPr>
          <a:xfrm>
            <a:off x="0" y="6257036"/>
            <a:ext cx="12192000" cy="54864"/>
          </a:xfrm>
          <a:prstGeom prst="rect"/>
          <a:ln>
            <a:noFill/>
          </a:ln>
          <a:effectLst>
            <a:innerShdw blurRad="25400" dir="16200000" dist="127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hf dt="0" ftr="0" hdr="0" sldNum="0"/>
  <p:txStyles>
    <p:titleStyle>
      <a:lvl1pPr algn="l" defTabSz="914400" eaLnBrk="1" hangingPunct="1" latinLnBrk="0" rtl="0">
        <a:lnSpc>
          <a:spcPct val="90000"/>
        </a:lnSpc>
        <a:spcBef>
          <a:spcPct val="0"/>
        </a:spcBef>
        <a:buNone/>
        <a:defRPr baseline="0" b="1" cap="all" sz="3200" kern="1200">
          <a:solidFill>
            <a:schemeClr val="accent1"/>
          </a:solidFill>
          <a:effectLst>
            <a:outerShdw algn="bl" blurRad="38100" dir="18900000" dist="25400" rotWithShape="0">
              <a:schemeClr val="bg1">
                <a:alpha val="80000"/>
              </a:schemeClr>
            </a:outerShdw>
          </a:effectLst>
          <a:latin typeface="+mj-lt"/>
          <a:ea typeface="+mj-ea"/>
          <a:cs typeface="+mj-cs"/>
        </a:defRPr>
      </a:lvl1pPr>
    </p:titleStyle>
    <p:bodyStyle>
      <a:lvl1pPr algn="l" defTabSz="914400" eaLnBrk="1" hangingPunct="1" indent="-228600" latinLnBrk="0" marL="274320" rtl="0">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algn="l" defTabSz="914400" eaLnBrk="1" hangingPunct="1" indent="-228600" latinLnBrk="0" marL="594360" rtl="0">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algn="l" defTabSz="914400" eaLnBrk="1" hangingPunct="1" indent="-228600" latinLnBrk="0" marL="914400" rtl="0">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algn="l" defTabSz="914400" eaLnBrk="1" hangingPunct="1" indent="-228600" latinLnBrk="0" marL="1234440" rtl="0">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algn="l" defTabSz="914400" eaLnBrk="1" hangingPunct="1" indent="-228600" latinLnBrk="0" marL="1554480" rtl="0">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algn="l" defTabSz="914400" eaLnBrk="1" hangingPunct="1" indent="-228600" latinLnBrk="0" marL="1828800" rtl="0">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algn="l" defTabSz="914400" eaLnBrk="1" hangingPunct="1" indent="-228600" latinLnBrk="0" marL="2103120" rtl="0">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algn="l" defTabSz="914400" eaLnBrk="1" hangingPunct="1" indent="-228600" latinLnBrk="0" marL="2377440" rtl="0">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algn="l" defTabSz="914400" eaLnBrk="1" hangingPunct="1" indent="-228600" latinLnBrk="0" marL="2651760" rtl="0">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4" name="Title 1"/>
          <p:cNvSpPr>
            <a:spLocks noGrp="1"/>
          </p:cNvSpPr>
          <p:nvPr>
            <p:ph type="ctrTitle"/>
          </p:nvPr>
        </p:nvSpPr>
        <p:spPr>
          <a:xfrm>
            <a:off x="1932494" y="2115846"/>
            <a:ext cx="9126717" cy="2743200"/>
          </a:xfrm>
        </p:spPr>
        <p:txBody>
          <a:bodyPr>
            <a:normAutofit/>
          </a:bodyPr>
          <a:p>
            <a:r>
              <a:rPr dirty="0" sz="7200" lang="en-US"/>
              <a:t>Matthew 26:47-75 </a:t>
            </a:r>
          </a:p>
        </p:txBody>
      </p:sp>
      <p:sp>
        <p:nvSpPr>
          <p:cNvPr id="1048605" name="Subtitle 2"/>
          <p:cNvSpPr>
            <a:spLocks noGrp="1"/>
          </p:cNvSpPr>
          <p:nvPr>
            <p:ph type="subTitle" idx="1"/>
          </p:nvPr>
        </p:nvSpPr>
        <p:spPr>
          <a:xfrm>
            <a:off x="1932494" y="4962740"/>
            <a:ext cx="10096108" cy="636782"/>
          </a:xfrm>
        </p:spPr>
        <p:txBody>
          <a:bodyPr>
            <a:noAutofit/>
          </a:bodyPr>
          <a:p>
            <a:r>
              <a:rPr dirty="0" sz="4000" lang="en-US"/>
              <a:t>Betrayal, Arrest, &amp; Peter’s denial</a:t>
            </a:r>
          </a:p>
        </p:txBody>
      </p:sp>
      <p:pic>
        <p:nvPicPr>
          <p:cNvPr id="2097155" name="Picture 3"/>
          <p:cNvPicPr>
            <a:picLocks noChangeAspect="1"/>
          </p:cNvPicPr>
          <p:nvPr/>
        </p:nvPicPr>
        <p:blipFill>
          <a:blip xmlns:r="http://schemas.openxmlformats.org/officeDocument/2006/relationships" r:embed="rId1" cstate="print"/>
          <a:stretch>
            <a:fillRect/>
          </a:stretch>
        </p:blipFill>
        <p:spPr>
          <a:xfrm>
            <a:off x="303457" y="3772146"/>
            <a:ext cx="1413561" cy="1827376"/>
          </a:xfrm>
          <a:prstGeom prst="rect"/>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7" name="Title 1"/>
          <p:cNvSpPr>
            <a:spLocks noGrp="1"/>
          </p:cNvSpPr>
          <p:nvPr>
            <p:ph type="title"/>
          </p:nvPr>
        </p:nvSpPr>
        <p:spPr>
          <a:xfrm>
            <a:off x="197962" y="186181"/>
            <a:ext cx="3035431" cy="1831156"/>
          </a:xfrm>
        </p:spPr>
        <p:txBody>
          <a:bodyPr>
            <a:noAutofit/>
          </a:bodyPr>
          <a:p>
            <a:pPr algn="r"/>
            <a:r>
              <a:rPr dirty="0" sz="4000" lang="en-US"/>
              <a:t>Judas Betrays Jesus</a:t>
            </a:r>
          </a:p>
        </p:txBody>
      </p:sp>
      <p:pic>
        <p:nvPicPr>
          <p:cNvPr id="2097152" name="Picture 2"/>
          <p:cNvPicPr>
            <a:picLocks noChangeAspect="1"/>
          </p:cNvPicPr>
          <p:nvPr/>
        </p:nvPicPr>
        <p:blipFill>
          <a:blip xmlns:r="http://schemas.openxmlformats.org/officeDocument/2006/relationships" r:embed="rId1"/>
          <a:stretch>
            <a:fillRect/>
          </a:stretch>
        </p:blipFill>
        <p:spPr>
          <a:xfrm>
            <a:off x="3385794" y="186180"/>
            <a:ext cx="5420412" cy="6504494"/>
          </a:xfrm>
          <a:prstGeom prst="rect"/>
          <a:ln w="28575">
            <a:solidFill>
              <a:schemeClr val="accent1"/>
            </a:solidFill>
          </a:ln>
        </p:spPr>
      </p:pic>
      <p:sp>
        <p:nvSpPr>
          <p:cNvPr id="1048588" name="TextBox 3"/>
          <p:cNvSpPr txBox="1"/>
          <p:nvPr/>
        </p:nvSpPr>
        <p:spPr>
          <a:xfrm>
            <a:off x="197962" y="2168163"/>
            <a:ext cx="2950591" cy="1285240"/>
          </a:xfrm>
          <a:prstGeom prst="rect"/>
          <a:noFill/>
        </p:spPr>
        <p:txBody>
          <a:bodyPr rtlCol="0" wrap="square">
            <a:spAutoFit/>
          </a:bodyPr>
          <a:p>
            <a:pPr algn="r"/>
            <a:r>
              <a:rPr dirty="0" sz="4000" lang="en-US"/>
              <a:t>St. Matthew 26:47-56</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pic>
        <p:nvPicPr>
          <p:cNvPr id="2097154"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597"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598"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599" name="Rectangle 1"/>
          <p:cNvSpPr/>
          <p:nvPr/>
        </p:nvSpPr>
        <p:spPr>
          <a:xfrm>
            <a:off x="273378" y="254525"/>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indent="-571500" marL="571500">
              <a:buFont typeface="Arial" panose="020B0604020202020204" pitchFamily="34" charset="0"/>
              <a:buChar char="•"/>
            </a:pPr>
            <a:r>
              <a:rPr dirty="0" sz="4000" lang="en-US">
                <a:solidFill>
                  <a:schemeClr val="tx2"/>
                </a:solidFill>
              </a:rPr>
              <a:t>The Sign used to identify Jesus to the guards was a </a:t>
            </a:r>
            <a:r>
              <a:rPr b="1" dirty="0" sz="4000" lang="en-US">
                <a:solidFill>
                  <a:schemeClr val="tx2"/>
                </a:solidFill>
              </a:rPr>
              <a:t>kiss</a:t>
            </a:r>
            <a:r>
              <a:rPr dirty="0" sz="4000" lang="en-US">
                <a:solidFill>
                  <a:schemeClr val="tx2"/>
                </a:solidFill>
              </a:rPr>
              <a:t>.</a:t>
            </a:r>
          </a:p>
          <a:p>
            <a:pPr indent="-571500" marL="571500">
              <a:buFont typeface="Arial" panose="020B0604020202020204" pitchFamily="34" charset="0"/>
              <a:buChar char="•"/>
            </a:pPr>
            <a:r>
              <a:rPr dirty="0" sz="4000" lang="en-US">
                <a:solidFill>
                  <a:schemeClr val="tx2"/>
                </a:solidFill>
              </a:rPr>
              <a:t>Only one of the twelve could get close enough to betray in this way. </a:t>
            </a:r>
          </a:p>
          <a:p>
            <a:pPr indent="-571500" marL="571500">
              <a:buFont typeface="Arial" panose="020B0604020202020204" pitchFamily="34" charset="0"/>
              <a:buChar char="•"/>
            </a:pPr>
            <a:r>
              <a:rPr dirty="0" sz="4000" lang="en-US">
                <a:solidFill>
                  <a:schemeClr val="tx2"/>
                </a:solidFill>
              </a:rPr>
              <a:t>Consider the intimacy of this betrayal. </a:t>
            </a:r>
          </a:p>
          <a:p>
            <a:r>
              <a:rPr dirty="0" sz="4000" lang="en-US">
                <a:solidFill>
                  <a:schemeClr val="tx2"/>
                </a:solidFill>
              </a:rPr>
              <a:t> </a:t>
            </a: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pic>
        <p:nvPicPr>
          <p:cNvPr id="2097156"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06"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07"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08" name="Rectangle 1"/>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indent="-571500" marL="571500">
              <a:buFont typeface="Arial" panose="020B0604020202020204" pitchFamily="34" charset="0"/>
              <a:buChar char="•"/>
            </a:pPr>
            <a:r>
              <a:rPr dirty="0" sz="4000" lang="en-US">
                <a:solidFill>
                  <a:schemeClr val="tx2"/>
                </a:solidFill>
              </a:rPr>
              <a:t>Jesus asks, “Friend, why are you here?”</a:t>
            </a:r>
          </a:p>
          <a:p>
            <a:pPr indent="-571500" marL="571500">
              <a:buFont typeface="Arial" panose="020B0604020202020204" pitchFamily="34" charset="0"/>
              <a:buChar char="•"/>
            </a:pPr>
            <a:r>
              <a:rPr dirty="0" sz="4000" lang="en-US">
                <a:solidFill>
                  <a:schemeClr val="tx2"/>
                </a:solidFill>
              </a:rPr>
              <a:t>Jesus clearly knew the answer to the question, so why did he call Judas “Friend”? </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pic>
        <p:nvPicPr>
          <p:cNvPr id="2097157"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09"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10"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11" name="Rectangle 1"/>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indent="-571500" marL="571500">
              <a:buFont typeface="Arial" panose="020B0604020202020204" pitchFamily="34" charset="0"/>
              <a:buChar char="•"/>
            </a:pPr>
            <a:r>
              <a:rPr dirty="0" sz="4000" lang="en-US">
                <a:solidFill>
                  <a:schemeClr val="tx2"/>
                </a:solidFill>
              </a:rPr>
              <a:t>Who got his ear cut off in the scuffle? The slave of the high priest!</a:t>
            </a:r>
          </a:p>
          <a:p>
            <a:pPr indent="-571500" marL="571500">
              <a:buFont typeface="Arial" panose="020B0604020202020204" pitchFamily="34" charset="0"/>
              <a:buChar char="•"/>
            </a:pPr>
            <a:r>
              <a:rPr dirty="0" sz="4000" lang="en-US">
                <a:solidFill>
                  <a:schemeClr val="tx2"/>
                </a:solidFill>
              </a:rPr>
              <a:t>The High priest’s weren’t brave enough to do their own dirty work but ordered their underlings to do it.</a:t>
            </a:r>
          </a:p>
          <a:p>
            <a:pPr indent="-571500" marL="571500">
              <a:buFont typeface="Arial" panose="020B0604020202020204" pitchFamily="34" charset="0"/>
              <a:buChar char="•"/>
            </a:pPr>
            <a:r>
              <a:rPr dirty="0" sz="4000" lang="en-US">
                <a:solidFill>
                  <a:schemeClr val="tx2"/>
                </a:solidFill>
              </a:rPr>
              <a:t>(How does this mirror the events in the world today?)</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pic>
        <p:nvPicPr>
          <p:cNvPr id="2097158"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12"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13"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14" name="Rectangle 1"/>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indent="-571500" marL="571500">
              <a:buFont typeface="Arial" panose="020B0604020202020204" pitchFamily="34" charset="0"/>
              <a:buChar char="•"/>
            </a:pPr>
            <a:r>
              <a:rPr dirty="0" sz="4000" lang="en-US">
                <a:solidFill>
                  <a:schemeClr val="tx2"/>
                </a:solidFill>
              </a:rPr>
              <a:t>Did this lessen the guilt of the Priest’s?</a:t>
            </a:r>
          </a:p>
          <a:p>
            <a:pPr indent="-571500" marL="571500">
              <a:buFont typeface="Arial" panose="020B0604020202020204" pitchFamily="34" charset="0"/>
              <a:buChar char="•"/>
            </a:pPr>
            <a:endParaRPr dirty="0" sz="4000" lang="en-US">
              <a:solidFill>
                <a:schemeClr val="tx2"/>
              </a:solidFill>
            </a:endParaRPr>
          </a:p>
          <a:p>
            <a:pPr indent="-571500" marL="571500">
              <a:buFont typeface="Arial" panose="020B0604020202020204" pitchFamily="34" charset="0"/>
              <a:buChar char="•"/>
            </a:pPr>
            <a:r>
              <a:rPr dirty="0" sz="4000" lang="en-US">
                <a:solidFill>
                  <a:schemeClr val="tx2"/>
                </a:solidFill>
              </a:rPr>
              <a:t>Trivia (how many ways have the Sadducees already tried  to lesson their guilt in the death of Jesus?</a:t>
            </a:r>
          </a:p>
          <a:p>
            <a:pPr indent="-571500" marL="571500">
              <a:buFont typeface="Arial" panose="020B0604020202020204" pitchFamily="34" charset="0"/>
              <a:buChar char="•"/>
            </a:pPr>
            <a:endParaRPr dirty="0" sz="4000" lang="en-US">
              <a:solidFill>
                <a:schemeClr val="tx2"/>
              </a:solidFill>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pic>
        <p:nvPicPr>
          <p:cNvPr id="2097159"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15"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16"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17" name="Rectangle 1"/>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indent="-571500" marL="571500">
              <a:buFont typeface="Arial" panose="020B0604020202020204" pitchFamily="34" charset="0"/>
              <a:buChar char="•"/>
            </a:pPr>
            <a:r>
              <a:rPr dirty="0" sz="4000" lang="en-US">
                <a:solidFill>
                  <a:schemeClr val="tx2"/>
                </a:solidFill>
              </a:rPr>
              <a:t>Did this lessen the guilt of the Priest’s</a:t>
            </a:r>
          </a:p>
          <a:p>
            <a:pPr indent="-571500" marL="571500">
              <a:buFont typeface="Arial" panose="020B0604020202020204" pitchFamily="34" charset="0"/>
              <a:buChar char="•"/>
            </a:pPr>
            <a:endParaRPr dirty="0" sz="4000" lang="en-US">
              <a:solidFill>
                <a:schemeClr val="tx2"/>
              </a:solidFill>
            </a:endParaRPr>
          </a:p>
          <a:p>
            <a:pPr indent="-571500" marL="571500">
              <a:buFont typeface="Arial" panose="020B0604020202020204" pitchFamily="34" charset="0"/>
              <a:buChar char="•"/>
            </a:pPr>
            <a:r>
              <a:rPr dirty="0" sz="4000" lang="en-US">
                <a:solidFill>
                  <a:schemeClr val="tx2"/>
                </a:solidFill>
              </a:rPr>
              <a:t>Trivia (how many ways have the Sadducees already tried  to lesson their guilt in the death of Jesus?</a:t>
            </a:r>
          </a:p>
          <a:p>
            <a:pPr indent="-571500" marL="571500">
              <a:buFont typeface="Arial" panose="020B0604020202020204" pitchFamily="34" charset="0"/>
              <a:buChar char="•"/>
            </a:pPr>
            <a:endParaRPr dirty="0" sz="4000" lang="en-US">
              <a:solidFill>
                <a:schemeClr val="tx2"/>
              </a:solidFill>
            </a:endParaRPr>
          </a:p>
          <a:p>
            <a:pPr indent="-571500" marL="571500">
              <a:buFont typeface="Arial" panose="020B0604020202020204" pitchFamily="34" charset="0"/>
              <a:buChar char="•"/>
            </a:pPr>
            <a:r>
              <a:rPr dirty="0" sz="4000" lang="en-US">
                <a:solidFill>
                  <a:schemeClr val="tx2"/>
                </a:solidFill>
                <a:highlight>
                  <a:srgbClr val="FFFF00"/>
                </a:highlight>
              </a:rPr>
              <a:t>Hint: they aren’t done trying!</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pic>
        <p:nvPicPr>
          <p:cNvPr id="2097160"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18"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19"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20" name="Rectangle 1"/>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indent="-571500" marL="571500">
              <a:buFont typeface="Arial" panose="020B0604020202020204" pitchFamily="34" charset="0"/>
              <a:buChar char="•"/>
            </a:pPr>
            <a:r>
              <a:rPr dirty="0" sz="4000" lang="en-US">
                <a:solidFill>
                  <a:schemeClr val="tx2"/>
                </a:solidFill>
              </a:rPr>
              <a:t>Did this lessen the guilt of the Priest’s</a:t>
            </a:r>
          </a:p>
          <a:p>
            <a:pPr indent="-571500" marL="571500">
              <a:buFont typeface="Arial" panose="020B0604020202020204" pitchFamily="34" charset="0"/>
              <a:buChar char="•"/>
            </a:pPr>
            <a:endParaRPr dirty="0" sz="4000" lang="en-US">
              <a:solidFill>
                <a:schemeClr val="tx2"/>
              </a:solidFill>
            </a:endParaRPr>
          </a:p>
          <a:p>
            <a:pPr indent="-571500" marL="571500">
              <a:buFont typeface="Arial" panose="020B0604020202020204" pitchFamily="34" charset="0"/>
              <a:buChar char="•"/>
            </a:pPr>
            <a:r>
              <a:rPr dirty="0" sz="4000" lang="en-US">
                <a:solidFill>
                  <a:schemeClr val="tx2"/>
                </a:solidFill>
              </a:rPr>
              <a:t>Trivia (how many ways have the Sadducees already tried  to lesson their guilt in the death of Jesus?</a:t>
            </a:r>
          </a:p>
          <a:p>
            <a:pPr indent="-571500" marL="571500">
              <a:buFont typeface="Arial" panose="020B0604020202020204" pitchFamily="34" charset="0"/>
              <a:buChar char="•"/>
            </a:pPr>
            <a:endParaRPr dirty="0" sz="4000" lang="en-US">
              <a:solidFill>
                <a:schemeClr val="tx2"/>
              </a:solidFill>
            </a:endParaRPr>
          </a:p>
          <a:p>
            <a:pPr indent="-571500" marL="571500">
              <a:buFont typeface="Arial" panose="020B0604020202020204" pitchFamily="34" charset="0"/>
              <a:buChar char="•"/>
            </a:pPr>
            <a:r>
              <a:rPr dirty="0" sz="4000" lang="en-US">
                <a:solidFill>
                  <a:schemeClr val="tx2"/>
                </a:solidFill>
                <a:highlight>
                  <a:srgbClr val="FFFF00"/>
                </a:highlight>
              </a:rPr>
              <a:t>Hint: they aren’t done trying!</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pic>
        <p:nvPicPr>
          <p:cNvPr id="2097161"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21"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22"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23" name="Rectangle 1"/>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r>
              <a:rPr b="1" dirty="0" sz="4000" lang="en-US">
                <a:solidFill>
                  <a:schemeClr val="tx2"/>
                </a:solidFill>
              </a:rPr>
              <a:t>Jesus’ Response</a:t>
            </a:r>
            <a:br>
              <a:rPr b="1" dirty="0" sz="4000" lang="en-US">
                <a:solidFill>
                  <a:schemeClr val="tx2"/>
                </a:solidFill>
              </a:rPr>
            </a:br>
            <a:r>
              <a:rPr b="1" dirty="0" sz="4000" lang="en-US">
                <a:solidFill>
                  <a:schemeClr val="tx2"/>
                </a:solidFill>
              </a:rPr>
              <a:t>To Betrayal</a:t>
            </a:r>
          </a:p>
          <a:p>
            <a:pPr algn="ctr"/>
            <a:endParaRPr dirty="0" sz="2000" lang="en-US">
              <a:solidFill>
                <a:schemeClr val="tx2"/>
              </a:solidFill>
            </a:endParaRPr>
          </a:p>
          <a:p>
            <a:r>
              <a:rPr dirty="0" sz="4000" lang="en-US">
                <a:solidFill>
                  <a:schemeClr val="tx2"/>
                </a:solidFill>
              </a:rPr>
              <a:t>1. Put away your sword</a:t>
            </a:r>
            <a:br>
              <a:rPr dirty="0" sz="4000" lang="en-US">
                <a:solidFill>
                  <a:schemeClr val="tx2"/>
                </a:solidFill>
              </a:rPr>
            </a:br>
            <a:endParaRPr dirty="0" sz="4000" lang="en-US">
              <a:solidFill>
                <a:schemeClr val="tx2"/>
              </a:solidFill>
            </a:endParaRPr>
          </a:p>
          <a:p>
            <a:pPr indent="-571500" lvl="1" marL="1028700">
              <a:buFont typeface="Arial" panose="020B0604020202020204" pitchFamily="34" charset="0"/>
              <a:buChar char="•"/>
            </a:pPr>
            <a:r>
              <a:rPr dirty="0" sz="3000" lang="en-US">
                <a:solidFill>
                  <a:schemeClr val="tx2"/>
                </a:solidFill>
              </a:rPr>
              <a:t>Vengeance is mine </a:t>
            </a:r>
            <a:r>
              <a:rPr dirty="0" sz="3000" lang="en-US" err="1">
                <a:solidFill>
                  <a:schemeClr val="tx2"/>
                </a:solidFill>
              </a:rPr>
              <a:t>saith</a:t>
            </a:r>
            <a:r>
              <a:rPr dirty="0" sz="3000" lang="en-US">
                <a:solidFill>
                  <a:schemeClr val="tx2"/>
                </a:solidFill>
              </a:rPr>
              <a:t> the Lord.   Deut. 32:35 &amp; Romans 12:19</a:t>
            </a:r>
            <a:br>
              <a:rPr dirty="0" sz="3000" lang="en-US">
                <a:solidFill>
                  <a:schemeClr val="tx2"/>
                </a:solidFill>
              </a:rPr>
            </a:br>
            <a:endParaRPr dirty="0" sz="3000" lang="en-US">
              <a:solidFill>
                <a:schemeClr val="tx2"/>
              </a:solidFill>
            </a:endParaRPr>
          </a:p>
          <a:p>
            <a:pPr indent="-571500" lvl="1" marL="1028700">
              <a:buFont typeface="Arial" panose="020B0604020202020204" pitchFamily="34" charset="0"/>
              <a:buChar char="•"/>
            </a:pPr>
            <a:r>
              <a:rPr dirty="0" sz="3000" lang="en-US">
                <a:solidFill>
                  <a:schemeClr val="tx2"/>
                </a:solidFill>
              </a:rPr>
              <a:t>The wrath of man does not produce the righteousness of God. </a:t>
            </a:r>
            <a:br>
              <a:rPr dirty="0" sz="3000" lang="en-US">
                <a:solidFill>
                  <a:schemeClr val="tx2"/>
                </a:solidFill>
              </a:rPr>
            </a:br>
            <a:r>
              <a:rPr dirty="0" sz="3000" lang="en-US">
                <a:solidFill>
                  <a:schemeClr val="tx2"/>
                </a:solidFill>
              </a:rPr>
              <a:t>James 1:20</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pic>
        <p:nvPicPr>
          <p:cNvPr id="2097162"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24"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25"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26" name="Rectangle 1"/>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r>
              <a:rPr b="1" dirty="0" sz="4000" lang="en-US">
                <a:solidFill>
                  <a:schemeClr val="tx2"/>
                </a:solidFill>
              </a:rPr>
              <a:t>Jesus’ Response</a:t>
            </a:r>
            <a:br>
              <a:rPr b="1" dirty="0" sz="4000" lang="en-US">
                <a:solidFill>
                  <a:schemeClr val="tx2"/>
                </a:solidFill>
              </a:rPr>
            </a:br>
            <a:r>
              <a:rPr b="1" dirty="0" sz="4000" lang="en-US">
                <a:solidFill>
                  <a:schemeClr val="tx2"/>
                </a:solidFill>
              </a:rPr>
              <a:t>To Betrayal</a:t>
            </a:r>
          </a:p>
          <a:p>
            <a:pPr algn="ctr"/>
            <a:endParaRPr dirty="0" sz="2000" lang="en-US">
              <a:solidFill>
                <a:schemeClr val="tx2"/>
              </a:solidFill>
            </a:endParaRPr>
          </a:p>
          <a:p>
            <a:r>
              <a:rPr dirty="0" sz="4000" lang="en-US">
                <a:solidFill>
                  <a:schemeClr val="tx2"/>
                </a:solidFill>
              </a:rPr>
              <a:t>2. Do you think I can not appeal to my Father…</a:t>
            </a:r>
          </a:p>
          <a:p>
            <a:pPr indent="-571500" lvl="1" marL="1028700">
              <a:buFont typeface="Arial" panose="020B0604020202020204" pitchFamily="34" charset="0"/>
              <a:buChar char="•"/>
            </a:pPr>
            <a:r>
              <a:rPr dirty="0" sz="3000" lang="en-US">
                <a:solidFill>
                  <a:schemeClr val="tx2"/>
                </a:solidFill>
              </a:rPr>
              <a:t>And he will at once send me more than twelve legion of Angels?</a:t>
            </a:r>
            <a:br>
              <a:rPr dirty="0" sz="3000" lang="en-US">
                <a:solidFill>
                  <a:schemeClr val="tx2"/>
                </a:solidFill>
              </a:rPr>
            </a:br>
            <a:r>
              <a:rPr dirty="0" sz="3000" lang="en-US">
                <a:solidFill>
                  <a:schemeClr val="tx2"/>
                </a:solidFill>
              </a:rPr>
              <a:t>12 Legion = ~70,000 Angels!</a:t>
            </a:r>
            <a:br>
              <a:rPr dirty="0" sz="3000" lang="en-US">
                <a:solidFill>
                  <a:schemeClr val="tx2"/>
                </a:solidFill>
              </a:rPr>
            </a:br>
            <a:endParaRPr dirty="0" sz="3000" lang="en-US">
              <a:solidFill>
                <a:schemeClr val="tx2"/>
              </a:solidFill>
            </a:endParaRPr>
          </a:p>
          <a:p>
            <a:pPr indent="-571500" lvl="1" marL="1028700">
              <a:buFont typeface="Arial" panose="020B0604020202020204" pitchFamily="34" charset="0"/>
              <a:buChar char="•"/>
            </a:pPr>
            <a:r>
              <a:rPr dirty="0" sz="3000" lang="en-US">
                <a:solidFill>
                  <a:schemeClr val="tx2"/>
                </a:solidFill>
              </a:rPr>
              <a:t>How well do you think the clubs of the crowd would have stood against that force?</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pic>
        <p:nvPicPr>
          <p:cNvPr id="2097163"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27"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28"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29" name="Rectangle 1"/>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r>
              <a:rPr b="1" dirty="0" sz="4000" lang="en-US">
                <a:solidFill>
                  <a:schemeClr val="tx2"/>
                </a:solidFill>
              </a:rPr>
              <a:t>Jesus’ Response</a:t>
            </a:r>
            <a:br>
              <a:rPr b="1" dirty="0" sz="4000" lang="en-US">
                <a:solidFill>
                  <a:schemeClr val="tx2"/>
                </a:solidFill>
              </a:rPr>
            </a:br>
            <a:r>
              <a:rPr b="1" dirty="0" sz="4000" lang="en-US">
                <a:solidFill>
                  <a:schemeClr val="tx2"/>
                </a:solidFill>
              </a:rPr>
              <a:t>To Betrayal</a:t>
            </a:r>
          </a:p>
          <a:p>
            <a:pPr algn="ctr"/>
            <a:endParaRPr dirty="0" sz="2000" lang="en-US">
              <a:solidFill>
                <a:schemeClr val="tx2"/>
              </a:solidFill>
            </a:endParaRPr>
          </a:p>
          <a:p>
            <a:r>
              <a:rPr dirty="0" sz="4000" lang="en-US">
                <a:solidFill>
                  <a:schemeClr val="tx2"/>
                </a:solidFill>
              </a:rPr>
              <a:t>3. But how, then, would the Scriptures be fulfilled?</a:t>
            </a:r>
          </a:p>
          <a:p>
            <a:endParaRPr dirty="0" sz="4000" lang="en-US">
              <a:solidFill>
                <a:schemeClr val="tx2"/>
              </a:solidFill>
            </a:endParaRPr>
          </a:p>
          <a:p>
            <a:r>
              <a:rPr dirty="0" sz="3200" lang="en-US">
                <a:solidFill>
                  <a:schemeClr val="tx2"/>
                </a:solidFill>
              </a:rPr>
              <a:t>Notice the Scriptures are the constant source of authority for Jesus. He uses the Scripture’s as if they are God’s direct answer to his prayer and God’s direct guide for his life.</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pic>
        <p:nvPicPr>
          <p:cNvPr id="2097164"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30"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31"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32" name="Rectangle 1"/>
          <p:cNvSpPr/>
          <p:nvPr/>
        </p:nvSpPr>
        <p:spPr>
          <a:xfrm>
            <a:off x="461521" y="337007"/>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r>
              <a:rPr b="1" dirty="0" sz="4000" lang="en-US">
                <a:solidFill>
                  <a:schemeClr val="tx2"/>
                </a:solidFill>
              </a:rPr>
              <a:t>Jesus’ Response</a:t>
            </a:r>
            <a:br>
              <a:rPr b="1" dirty="0" sz="4000" lang="en-US">
                <a:solidFill>
                  <a:schemeClr val="tx2"/>
                </a:solidFill>
              </a:rPr>
            </a:br>
            <a:r>
              <a:rPr b="1" dirty="0" sz="4000" lang="en-US">
                <a:solidFill>
                  <a:schemeClr val="tx2"/>
                </a:solidFill>
              </a:rPr>
              <a:t>To Betrayal</a:t>
            </a:r>
          </a:p>
          <a:p>
            <a:pPr algn="ctr"/>
            <a:endParaRPr dirty="0" sz="2000" lang="en-US">
              <a:solidFill>
                <a:schemeClr val="tx2"/>
              </a:solidFill>
            </a:endParaRPr>
          </a:p>
          <a:p>
            <a:r>
              <a:rPr dirty="0" sz="4000" lang="en-US">
                <a:solidFill>
                  <a:schemeClr val="tx2"/>
                </a:solidFill>
              </a:rPr>
              <a:t>3. Why didn’t you </a:t>
            </a:r>
            <a:r>
              <a:rPr dirty="0" sz="4000" lang="en-US" err="1">
                <a:solidFill>
                  <a:schemeClr val="tx2"/>
                </a:solidFill>
              </a:rPr>
              <a:t>sieze</a:t>
            </a:r>
            <a:r>
              <a:rPr dirty="0" sz="4000" lang="en-US">
                <a:solidFill>
                  <a:schemeClr val="tx2"/>
                </a:solidFill>
              </a:rPr>
              <a:t> me when I taught you in the Temple?</a:t>
            </a:r>
          </a:p>
          <a:p>
            <a:endParaRPr dirty="0" sz="4000" lang="en-US">
              <a:solidFill>
                <a:schemeClr val="tx2"/>
              </a:solidFill>
            </a:endParaRPr>
          </a:p>
          <a:p>
            <a:r>
              <a:rPr dirty="0" sz="4000" lang="en-US">
                <a:solidFill>
                  <a:schemeClr val="tx2"/>
                </a:solidFill>
              </a:rPr>
              <a:t>This was not really an attempt to call out the cowardice of the soldiers but to underscore…</a:t>
            </a:r>
          </a:p>
          <a:p>
            <a:endParaRPr dirty="0" sz="4000" lang="en-US">
              <a:solidFill>
                <a:schemeClr val="tx2"/>
              </a:solidFill>
            </a:endParaRPr>
          </a:p>
          <a:p>
            <a:endParaRPr dirty="0" sz="3200" lang="en-US">
              <a:solidFill>
                <a:schemeClr val="tx2"/>
              </a:solidFill>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pic>
        <p:nvPicPr>
          <p:cNvPr id="2097165"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33"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34"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35" name="Rectangle 1"/>
          <p:cNvSpPr/>
          <p:nvPr/>
        </p:nvSpPr>
        <p:spPr>
          <a:xfrm>
            <a:off x="377072" y="242740"/>
            <a:ext cx="7117237" cy="6337169"/>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r>
              <a:rPr b="1" dirty="0" sz="4000" lang="en-US">
                <a:solidFill>
                  <a:schemeClr val="tx2"/>
                </a:solidFill>
              </a:rPr>
              <a:t>Jesus’ Response</a:t>
            </a:r>
            <a:br>
              <a:rPr b="1" dirty="0" sz="4000" lang="en-US">
                <a:solidFill>
                  <a:schemeClr val="tx2"/>
                </a:solidFill>
              </a:rPr>
            </a:br>
            <a:r>
              <a:rPr b="1" dirty="0" sz="4000" lang="en-US">
                <a:solidFill>
                  <a:schemeClr val="tx2"/>
                </a:solidFill>
              </a:rPr>
              <a:t>To Betrayal</a:t>
            </a:r>
          </a:p>
          <a:p>
            <a:pPr algn="ctr"/>
            <a:endParaRPr dirty="0" sz="2000" lang="en-US">
              <a:solidFill>
                <a:schemeClr val="tx2"/>
              </a:solidFill>
            </a:endParaRPr>
          </a:p>
          <a:p>
            <a:r>
              <a:rPr dirty="0" sz="4000" lang="en-US">
                <a:solidFill>
                  <a:schemeClr val="tx2"/>
                </a:solidFill>
              </a:rPr>
              <a:t>All this was written that the Scriptures might be fulfilled.</a:t>
            </a:r>
          </a:p>
          <a:p>
            <a:endParaRPr dirty="0" sz="3200" lang="en-US">
              <a:solidFill>
                <a:schemeClr val="tx2"/>
              </a:solidFill>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pic>
        <p:nvPicPr>
          <p:cNvPr id="2097166" name="Picture 4"/>
          <p:cNvPicPr>
            <a:picLocks noChangeAspect="1"/>
          </p:cNvPicPr>
          <p:nvPr/>
        </p:nvPicPr>
        <p:blipFill>
          <a:blip xmlns:r="http://schemas.openxmlformats.org/officeDocument/2006/relationships" r:embed="rId1"/>
          <a:stretch>
            <a:fillRect/>
          </a:stretch>
        </p:blipFill>
        <p:spPr>
          <a:xfrm>
            <a:off x="7578758" y="1034592"/>
            <a:ext cx="4385427" cy="5262513"/>
          </a:xfrm>
          <a:prstGeom prst="rect"/>
          <a:ln w="28575">
            <a:solidFill>
              <a:schemeClr val="accent1"/>
            </a:solidFill>
          </a:ln>
        </p:spPr>
      </p:pic>
      <p:sp>
        <p:nvSpPr>
          <p:cNvPr id="1048636" name="Title 1"/>
          <p:cNvSpPr>
            <a:spLocks noGrp="1"/>
          </p:cNvSpPr>
          <p:nvPr>
            <p:ph type="title"/>
          </p:nvPr>
        </p:nvSpPr>
        <p:spPr>
          <a:xfrm>
            <a:off x="8089769" y="337007"/>
            <a:ext cx="3874416" cy="605673"/>
          </a:xfrm>
        </p:spPr>
        <p:txBody>
          <a:bodyPr>
            <a:noAutofit/>
          </a:bodyPr>
          <a:p>
            <a:pPr algn="r"/>
            <a:r>
              <a:rPr dirty="0" sz="2800" lang="en-US"/>
              <a:t>Judas Betrays Jesus</a:t>
            </a:r>
          </a:p>
        </p:txBody>
      </p:sp>
      <p:sp>
        <p:nvSpPr>
          <p:cNvPr id="1048637" name="TextBox 3"/>
          <p:cNvSpPr txBox="1"/>
          <p:nvPr/>
        </p:nvSpPr>
        <p:spPr>
          <a:xfrm>
            <a:off x="9013594" y="6389017"/>
            <a:ext cx="2950591" cy="400110"/>
          </a:xfrm>
          <a:prstGeom prst="rect"/>
          <a:noFill/>
        </p:spPr>
        <p:txBody>
          <a:bodyPr rtlCol="0" wrap="square">
            <a:spAutoFit/>
          </a:bodyPr>
          <a:p>
            <a:pPr algn="r"/>
            <a:r>
              <a:rPr dirty="0" sz="2000" lang="en-US"/>
              <a:t>St. Matthew 26:47-56</a:t>
            </a:r>
          </a:p>
        </p:txBody>
      </p:sp>
      <p:sp>
        <p:nvSpPr>
          <p:cNvPr id="1048638" name="Rectangle 1"/>
          <p:cNvSpPr/>
          <p:nvPr/>
        </p:nvSpPr>
        <p:spPr>
          <a:xfrm>
            <a:off x="377072" y="242740"/>
            <a:ext cx="7117237" cy="6337169"/>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dirty="0" sz="3200" lang="en-US">
                <a:solidFill>
                  <a:schemeClr val="tx2"/>
                </a:solidFill>
              </a:rPr>
              <a:t>Then all the disciples </a:t>
            </a:r>
            <a:br>
              <a:rPr dirty="0" sz="3200" lang="en-US">
                <a:solidFill>
                  <a:schemeClr val="tx2"/>
                </a:solidFill>
              </a:rPr>
            </a:br>
            <a:r>
              <a:rPr dirty="0" sz="3200" lang="en-US">
                <a:solidFill>
                  <a:schemeClr val="tx2"/>
                </a:solidFill>
              </a:rPr>
              <a:t>deserted him </a:t>
            </a:r>
            <a:br>
              <a:rPr dirty="0" sz="3200" lang="en-US">
                <a:solidFill>
                  <a:schemeClr val="tx2"/>
                </a:solidFill>
              </a:rPr>
            </a:br>
            <a:r>
              <a:rPr dirty="0" sz="3200" lang="en-US">
                <a:solidFill>
                  <a:schemeClr val="tx2"/>
                </a:solidFill>
              </a:rPr>
              <a:t>and fled.</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pic>
        <p:nvPicPr>
          <p:cNvPr id="2097167" name="Picture 4"/>
          <p:cNvPicPr>
            <a:picLocks noChangeAspect="1"/>
          </p:cNvPicPr>
          <p:nvPr/>
        </p:nvPicPr>
        <p:blipFill>
          <a:blip xmlns:r="http://schemas.openxmlformats.org/officeDocument/2006/relationships" r:embed="rId1"/>
          <a:stretch>
            <a:fillRect/>
          </a:stretch>
        </p:blipFill>
        <p:spPr>
          <a:xfrm>
            <a:off x="686065" y="224674"/>
            <a:ext cx="8599338" cy="6449503"/>
          </a:xfrm>
          <a:prstGeom prst="rect"/>
          <a:ln w="28575">
            <a:solidFill>
              <a:schemeClr val="accent1"/>
            </a:solidFill>
          </a:ln>
        </p:spPr>
      </p:pic>
      <p:sp>
        <p:nvSpPr>
          <p:cNvPr id="1048639" name="Title 1"/>
          <p:cNvSpPr>
            <a:spLocks noGrp="1"/>
          </p:cNvSpPr>
          <p:nvPr>
            <p:ph type="title"/>
          </p:nvPr>
        </p:nvSpPr>
        <p:spPr>
          <a:xfrm>
            <a:off x="9078012" y="424206"/>
            <a:ext cx="3035431" cy="593890"/>
          </a:xfrm>
        </p:spPr>
        <p:txBody>
          <a:bodyPr>
            <a:noAutofit/>
          </a:bodyPr>
          <a:p>
            <a:pPr algn="r"/>
            <a:r>
              <a:rPr dirty="0" sz="1800" lang="en-US"/>
              <a:t>Judas Betrays Jesus</a:t>
            </a:r>
          </a:p>
        </p:txBody>
      </p:sp>
      <p:sp>
        <p:nvSpPr>
          <p:cNvPr id="1048640" name="TextBox 3"/>
          <p:cNvSpPr txBox="1"/>
          <p:nvPr/>
        </p:nvSpPr>
        <p:spPr>
          <a:xfrm>
            <a:off x="9162852" y="1018096"/>
            <a:ext cx="2950591" cy="461665"/>
          </a:xfrm>
          <a:prstGeom prst="rect"/>
          <a:noFill/>
        </p:spPr>
        <p:txBody>
          <a:bodyPr rtlCol="0" wrap="square">
            <a:spAutoFit/>
          </a:bodyPr>
          <a:p>
            <a:pPr algn="r"/>
            <a:r>
              <a:rPr dirty="0" sz="2400" lang="en-US"/>
              <a:t>Medieval Art</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41" name="Title 1"/>
          <p:cNvSpPr>
            <a:spLocks noGrp="1"/>
          </p:cNvSpPr>
          <p:nvPr>
            <p:ph type="title"/>
          </p:nvPr>
        </p:nvSpPr>
        <p:spPr>
          <a:xfrm>
            <a:off x="9078012" y="424206"/>
            <a:ext cx="3035431" cy="593890"/>
          </a:xfrm>
        </p:spPr>
        <p:txBody>
          <a:bodyPr>
            <a:noAutofit/>
          </a:bodyPr>
          <a:p>
            <a:pPr algn="r"/>
            <a:r>
              <a:rPr dirty="0" sz="1800" lang="en-US"/>
              <a:t>Jesus before </a:t>
            </a:r>
            <a:br>
              <a:rPr dirty="0" sz="1800" lang="en-US"/>
            </a:br>
            <a:r>
              <a:rPr dirty="0" sz="1800" lang="en-US"/>
              <a:t>the High Priest</a:t>
            </a:r>
          </a:p>
        </p:txBody>
      </p:sp>
      <p:sp>
        <p:nvSpPr>
          <p:cNvPr id="1048642" name="TextBox 3"/>
          <p:cNvSpPr txBox="1"/>
          <p:nvPr/>
        </p:nvSpPr>
        <p:spPr>
          <a:xfrm>
            <a:off x="9162852" y="1018096"/>
            <a:ext cx="2950591" cy="400110"/>
          </a:xfrm>
          <a:prstGeom prst="rect"/>
          <a:noFill/>
        </p:spPr>
        <p:txBody>
          <a:bodyPr rtlCol="0" wrap="square">
            <a:spAutoFit/>
          </a:bodyPr>
          <a:p>
            <a:pPr algn="r"/>
            <a:r>
              <a:rPr dirty="0" sz="2000" lang="en-US"/>
              <a:t>St. Matthew 26:57-68</a:t>
            </a:r>
          </a:p>
        </p:txBody>
      </p:sp>
      <p:pic>
        <p:nvPicPr>
          <p:cNvPr id="2097168" name="Picture 2"/>
          <p:cNvPicPr>
            <a:picLocks noChangeAspect="1"/>
          </p:cNvPicPr>
          <p:nvPr/>
        </p:nvPicPr>
        <p:blipFill>
          <a:blip xmlns:r="http://schemas.openxmlformats.org/officeDocument/2006/relationships" r:embed="rId1"/>
          <a:stretch>
            <a:fillRect/>
          </a:stretch>
        </p:blipFill>
        <p:spPr>
          <a:xfrm>
            <a:off x="2281287" y="278877"/>
            <a:ext cx="6583051" cy="5595594"/>
          </a:xfrm>
          <a:prstGeom prst="rect"/>
          <a:ln w="19050">
            <a:solidFill>
              <a:srgbClr val="C00000"/>
            </a:solidFill>
          </a:ln>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pic>
        <p:nvPicPr>
          <p:cNvPr id="2097169" name="Picture 4"/>
          <p:cNvPicPr>
            <a:picLocks noChangeAspect="1"/>
          </p:cNvPicPr>
          <p:nvPr/>
        </p:nvPicPr>
        <p:blipFill>
          <a:blip xmlns:r="http://schemas.openxmlformats.org/officeDocument/2006/relationships" r:embed="rId1"/>
          <a:stretch>
            <a:fillRect/>
          </a:stretch>
        </p:blipFill>
        <p:spPr>
          <a:xfrm>
            <a:off x="7476749" y="1329180"/>
            <a:ext cx="4535954" cy="3855562"/>
          </a:xfrm>
          <a:prstGeom prst="rect"/>
          <a:ln w="19050">
            <a:solidFill>
              <a:srgbClr val="C00000"/>
            </a:solidFill>
          </a:ln>
        </p:spPr>
      </p:pic>
      <p:sp>
        <p:nvSpPr>
          <p:cNvPr id="1048643" name="Title 1"/>
          <p:cNvSpPr>
            <a:spLocks noGrp="1"/>
          </p:cNvSpPr>
          <p:nvPr>
            <p:ph type="title"/>
          </p:nvPr>
        </p:nvSpPr>
        <p:spPr>
          <a:xfrm>
            <a:off x="9078012" y="424206"/>
            <a:ext cx="3035431" cy="593890"/>
          </a:xfrm>
        </p:spPr>
        <p:txBody>
          <a:bodyPr>
            <a:noAutofit/>
          </a:bodyPr>
          <a:p>
            <a:pPr algn="r"/>
            <a:r>
              <a:rPr dirty="0" sz="1800" lang="en-US"/>
              <a:t>Jesus before </a:t>
            </a:r>
            <a:br>
              <a:rPr dirty="0" sz="1800" lang="en-US"/>
            </a:br>
            <a:r>
              <a:rPr dirty="0" sz="1800" lang="en-US"/>
              <a:t>the High Priest</a:t>
            </a:r>
          </a:p>
        </p:txBody>
      </p:sp>
      <p:sp>
        <p:nvSpPr>
          <p:cNvPr id="1048644" name="TextBox 6"/>
          <p:cNvSpPr txBox="1"/>
          <p:nvPr/>
        </p:nvSpPr>
        <p:spPr>
          <a:xfrm>
            <a:off x="9062112" y="5476974"/>
            <a:ext cx="2950591" cy="400110"/>
          </a:xfrm>
          <a:prstGeom prst="rect"/>
          <a:noFill/>
        </p:spPr>
        <p:txBody>
          <a:bodyPr rtlCol="0" wrap="square">
            <a:spAutoFit/>
          </a:bodyPr>
          <a:p>
            <a:pPr algn="r"/>
            <a:r>
              <a:rPr dirty="0" sz="2000" lang="en-US"/>
              <a:t>St. Matthew 26:57-68</a:t>
            </a:r>
          </a:p>
        </p:txBody>
      </p:sp>
      <p:sp>
        <p:nvSpPr>
          <p:cNvPr id="1048645" name="Rectangle 7"/>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r>
              <a:rPr dirty="0" sz="5400" lang="en-US">
                <a:solidFill>
                  <a:schemeClr val="tx2"/>
                </a:solidFill>
              </a:rPr>
              <a:t>Caiaphas</a:t>
            </a:r>
          </a:p>
          <a:p>
            <a:pPr algn="ctr"/>
            <a:r>
              <a:rPr dirty="0" sz="4000" lang="en-US">
                <a:solidFill>
                  <a:schemeClr val="tx2"/>
                </a:solidFill>
              </a:rPr>
              <a:t>High Priest from Ad 18-36</a:t>
            </a:r>
          </a:p>
          <a:p>
            <a:pPr algn="ctr"/>
            <a:endParaRPr dirty="0" sz="4000" lang="en-US">
              <a:solidFill>
                <a:schemeClr val="tx2"/>
              </a:solidFill>
            </a:endParaRPr>
          </a:p>
          <a:p>
            <a:pPr algn="ctr"/>
            <a:r>
              <a:rPr dirty="0" sz="4000" lang="en-US">
                <a:solidFill>
                  <a:schemeClr val="tx2"/>
                </a:solidFill>
              </a:rPr>
              <a:t>Presided over the Sanhedrin – the Supreme Court of the Jewish people., which was made up of 71 members.</a:t>
            </a:r>
          </a:p>
          <a:p>
            <a:pPr algn="ctr"/>
            <a:endParaRPr dirty="0" sz="4000" lang="en-US">
              <a:solidFill>
                <a:schemeClr val="tx2"/>
              </a:solidFill>
            </a:endParaRP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pic>
        <p:nvPicPr>
          <p:cNvPr id="2097170" name="Picture 4"/>
          <p:cNvPicPr>
            <a:picLocks noChangeAspect="1"/>
          </p:cNvPicPr>
          <p:nvPr/>
        </p:nvPicPr>
        <p:blipFill>
          <a:blip xmlns:r="http://schemas.openxmlformats.org/officeDocument/2006/relationships" r:embed="rId1"/>
          <a:stretch>
            <a:fillRect/>
          </a:stretch>
        </p:blipFill>
        <p:spPr>
          <a:xfrm>
            <a:off x="7476749" y="1329180"/>
            <a:ext cx="4535954" cy="3855562"/>
          </a:xfrm>
          <a:prstGeom prst="rect"/>
          <a:ln w="19050">
            <a:solidFill>
              <a:srgbClr val="C00000"/>
            </a:solidFill>
          </a:ln>
        </p:spPr>
      </p:pic>
      <p:sp>
        <p:nvSpPr>
          <p:cNvPr id="1048646" name="Title 1"/>
          <p:cNvSpPr>
            <a:spLocks noGrp="1"/>
          </p:cNvSpPr>
          <p:nvPr>
            <p:ph type="title"/>
          </p:nvPr>
        </p:nvSpPr>
        <p:spPr>
          <a:xfrm>
            <a:off x="9078012" y="424206"/>
            <a:ext cx="3035431" cy="593890"/>
          </a:xfrm>
        </p:spPr>
        <p:txBody>
          <a:bodyPr>
            <a:noAutofit/>
          </a:bodyPr>
          <a:p>
            <a:pPr algn="r"/>
            <a:r>
              <a:rPr dirty="0" sz="1800" lang="en-US"/>
              <a:t>Jesus before </a:t>
            </a:r>
            <a:br>
              <a:rPr dirty="0" sz="1800" lang="en-US"/>
            </a:br>
            <a:r>
              <a:rPr dirty="0" sz="1800" lang="en-US"/>
              <a:t>the High Priest</a:t>
            </a:r>
          </a:p>
        </p:txBody>
      </p:sp>
      <p:sp>
        <p:nvSpPr>
          <p:cNvPr id="1048647" name="TextBox 6"/>
          <p:cNvSpPr txBox="1"/>
          <p:nvPr/>
        </p:nvSpPr>
        <p:spPr>
          <a:xfrm>
            <a:off x="9062112" y="5476974"/>
            <a:ext cx="2950591" cy="400110"/>
          </a:xfrm>
          <a:prstGeom prst="rect"/>
          <a:noFill/>
        </p:spPr>
        <p:txBody>
          <a:bodyPr rtlCol="0" wrap="square">
            <a:spAutoFit/>
          </a:bodyPr>
          <a:p>
            <a:pPr algn="r"/>
            <a:r>
              <a:rPr dirty="0" sz="2000" lang="en-US"/>
              <a:t>St. Matthew 26:57-68</a:t>
            </a:r>
          </a:p>
        </p:txBody>
      </p:sp>
      <p:sp>
        <p:nvSpPr>
          <p:cNvPr id="1048648" name="Rectangle 7"/>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endParaRPr dirty="0" sz="3200" lang="en-US">
              <a:solidFill>
                <a:schemeClr val="tx2"/>
              </a:solidFill>
            </a:endParaRPr>
          </a:p>
          <a:p>
            <a:pPr algn="ctr"/>
            <a:r>
              <a:rPr dirty="0" sz="5000" lang="en-US">
                <a:solidFill>
                  <a:schemeClr val="tx2"/>
                </a:solidFill>
              </a:rPr>
              <a:t>False Witnesses</a:t>
            </a:r>
          </a:p>
          <a:p>
            <a:pPr algn="ctr"/>
            <a:endParaRPr dirty="0" sz="3200" lang="en-US">
              <a:solidFill>
                <a:schemeClr val="tx2"/>
              </a:solidFill>
            </a:endParaRPr>
          </a:p>
          <a:p>
            <a:pPr algn="ctr"/>
            <a:r>
              <a:rPr dirty="0" sz="4000" lang="en-US">
                <a:solidFill>
                  <a:schemeClr val="tx2"/>
                </a:solidFill>
              </a:rPr>
              <a:t>Their attempts to find witnesses against Jesus, even false witnesses, demonstrates the extreme measures they took to absolve themselves of </a:t>
            </a:r>
            <a:br>
              <a:rPr dirty="0" sz="4000" lang="en-US">
                <a:solidFill>
                  <a:schemeClr val="tx2"/>
                </a:solidFill>
              </a:rPr>
            </a:br>
            <a:r>
              <a:rPr dirty="0" sz="4000" lang="en-US">
                <a:solidFill>
                  <a:schemeClr val="tx2"/>
                </a:solidFill>
              </a:rPr>
              <a:t>their crimes.</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pic>
        <p:nvPicPr>
          <p:cNvPr id="2097171" name="Picture 4"/>
          <p:cNvPicPr>
            <a:picLocks noChangeAspect="1"/>
          </p:cNvPicPr>
          <p:nvPr/>
        </p:nvPicPr>
        <p:blipFill>
          <a:blip xmlns:r="http://schemas.openxmlformats.org/officeDocument/2006/relationships" r:embed="rId1"/>
          <a:stretch>
            <a:fillRect/>
          </a:stretch>
        </p:blipFill>
        <p:spPr>
          <a:xfrm>
            <a:off x="7476749" y="1329180"/>
            <a:ext cx="4535954" cy="3855562"/>
          </a:xfrm>
          <a:prstGeom prst="rect"/>
          <a:ln w="19050">
            <a:solidFill>
              <a:srgbClr val="C00000"/>
            </a:solidFill>
          </a:ln>
        </p:spPr>
      </p:pic>
      <p:sp>
        <p:nvSpPr>
          <p:cNvPr id="1048649" name="Title 1"/>
          <p:cNvSpPr>
            <a:spLocks noGrp="1"/>
          </p:cNvSpPr>
          <p:nvPr>
            <p:ph type="title"/>
          </p:nvPr>
        </p:nvSpPr>
        <p:spPr>
          <a:xfrm>
            <a:off x="9078012" y="424206"/>
            <a:ext cx="3035431" cy="593890"/>
          </a:xfrm>
        </p:spPr>
        <p:txBody>
          <a:bodyPr>
            <a:noAutofit/>
          </a:bodyPr>
          <a:p>
            <a:pPr algn="r"/>
            <a:r>
              <a:rPr dirty="0" sz="1800" lang="en-US"/>
              <a:t>Jesus before </a:t>
            </a:r>
            <a:br>
              <a:rPr dirty="0" sz="1800" lang="en-US"/>
            </a:br>
            <a:r>
              <a:rPr dirty="0" sz="1800" lang="en-US"/>
              <a:t>the High Priest</a:t>
            </a:r>
          </a:p>
        </p:txBody>
      </p:sp>
      <p:sp>
        <p:nvSpPr>
          <p:cNvPr id="1048650" name="TextBox 6"/>
          <p:cNvSpPr txBox="1"/>
          <p:nvPr/>
        </p:nvSpPr>
        <p:spPr>
          <a:xfrm>
            <a:off x="9062112" y="5476974"/>
            <a:ext cx="2950591" cy="400110"/>
          </a:xfrm>
          <a:prstGeom prst="rect"/>
          <a:noFill/>
        </p:spPr>
        <p:txBody>
          <a:bodyPr rtlCol="0" wrap="square">
            <a:spAutoFit/>
          </a:bodyPr>
          <a:p>
            <a:pPr algn="r"/>
            <a:r>
              <a:rPr dirty="0" sz="2000" lang="en-US"/>
              <a:t>St. Matthew 26:57-68</a:t>
            </a:r>
          </a:p>
        </p:txBody>
      </p:sp>
      <p:sp>
        <p:nvSpPr>
          <p:cNvPr id="1048651" name="Rectangle 7"/>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endParaRPr dirty="0" sz="3200" lang="en-US">
              <a:solidFill>
                <a:schemeClr val="tx2"/>
              </a:solidFill>
            </a:endParaRPr>
          </a:p>
          <a:p>
            <a:pPr algn="ctr"/>
            <a:r>
              <a:rPr dirty="0" sz="5000" lang="en-US">
                <a:solidFill>
                  <a:schemeClr val="tx2"/>
                </a:solidFill>
              </a:rPr>
              <a:t>I am able to </a:t>
            </a:r>
            <a:br>
              <a:rPr dirty="0" sz="5000" lang="en-US">
                <a:solidFill>
                  <a:schemeClr val="tx2"/>
                </a:solidFill>
              </a:rPr>
            </a:br>
            <a:r>
              <a:rPr dirty="0" sz="5000" lang="en-US">
                <a:solidFill>
                  <a:schemeClr val="tx2"/>
                </a:solidFill>
              </a:rPr>
              <a:t>destroy this Temple</a:t>
            </a:r>
          </a:p>
          <a:p>
            <a:pPr algn="ctr"/>
            <a:endParaRPr dirty="0" sz="3200" lang="en-US">
              <a:solidFill>
                <a:schemeClr val="tx2"/>
              </a:solidFill>
            </a:endParaRPr>
          </a:p>
          <a:p>
            <a:pPr indent="-571500" marL="571500">
              <a:buFont typeface="Arial" panose="020B0604020202020204" pitchFamily="34" charset="0"/>
              <a:buChar char="•"/>
            </a:pPr>
            <a:r>
              <a:rPr dirty="0" sz="4000" lang="en-US">
                <a:solidFill>
                  <a:schemeClr val="tx2"/>
                </a:solidFill>
              </a:rPr>
              <a:t>Note this is a distortion of Jesus’ words and message: See St. John 2:21.</a:t>
            </a:r>
          </a:p>
          <a:p>
            <a:pPr indent="-571500" marL="571500">
              <a:buFont typeface="Arial" panose="020B0604020202020204" pitchFamily="34" charset="0"/>
              <a:buChar char="•"/>
            </a:pPr>
            <a:r>
              <a:rPr dirty="0" sz="4000" lang="en-US">
                <a:solidFill>
                  <a:schemeClr val="tx2"/>
                </a:solidFill>
              </a:rPr>
              <a:t>Note also the leading questions asked of Jesus – any answer admits guilt.</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pic>
        <p:nvPicPr>
          <p:cNvPr id="2097172" name="Picture 4"/>
          <p:cNvPicPr>
            <a:picLocks noChangeAspect="1"/>
          </p:cNvPicPr>
          <p:nvPr/>
        </p:nvPicPr>
        <p:blipFill>
          <a:blip xmlns:r="http://schemas.openxmlformats.org/officeDocument/2006/relationships" r:embed="rId1"/>
          <a:stretch>
            <a:fillRect/>
          </a:stretch>
        </p:blipFill>
        <p:spPr>
          <a:xfrm>
            <a:off x="7476749" y="1329180"/>
            <a:ext cx="4535954" cy="3855562"/>
          </a:xfrm>
          <a:prstGeom prst="rect"/>
          <a:ln w="19050">
            <a:solidFill>
              <a:srgbClr val="C00000"/>
            </a:solidFill>
          </a:ln>
        </p:spPr>
      </p:pic>
      <p:sp>
        <p:nvSpPr>
          <p:cNvPr id="1048652" name="Title 1"/>
          <p:cNvSpPr>
            <a:spLocks noGrp="1"/>
          </p:cNvSpPr>
          <p:nvPr>
            <p:ph type="title"/>
          </p:nvPr>
        </p:nvSpPr>
        <p:spPr>
          <a:xfrm>
            <a:off x="9078012" y="424206"/>
            <a:ext cx="3035431" cy="593890"/>
          </a:xfrm>
        </p:spPr>
        <p:txBody>
          <a:bodyPr>
            <a:noAutofit/>
          </a:bodyPr>
          <a:p>
            <a:pPr algn="r"/>
            <a:r>
              <a:rPr dirty="0" sz="1800" lang="en-US"/>
              <a:t>Jesus before </a:t>
            </a:r>
            <a:br>
              <a:rPr dirty="0" sz="1800" lang="en-US"/>
            </a:br>
            <a:r>
              <a:rPr dirty="0" sz="1800" lang="en-US"/>
              <a:t>the High Priest</a:t>
            </a:r>
          </a:p>
        </p:txBody>
      </p:sp>
      <p:sp>
        <p:nvSpPr>
          <p:cNvPr id="1048653" name="TextBox 6"/>
          <p:cNvSpPr txBox="1"/>
          <p:nvPr/>
        </p:nvSpPr>
        <p:spPr>
          <a:xfrm>
            <a:off x="9062112" y="5476974"/>
            <a:ext cx="2950591" cy="400110"/>
          </a:xfrm>
          <a:prstGeom prst="rect"/>
          <a:noFill/>
        </p:spPr>
        <p:txBody>
          <a:bodyPr rtlCol="0" wrap="square">
            <a:spAutoFit/>
          </a:bodyPr>
          <a:p>
            <a:pPr algn="r"/>
            <a:r>
              <a:rPr dirty="0" sz="2000" lang="en-US"/>
              <a:t>St. Matthew 26:57-68</a:t>
            </a:r>
          </a:p>
        </p:txBody>
      </p:sp>
      <p:sp>
        <p:nvSpPr>
          <p:cNvPr id="1048654" name="Rectangle 7"/>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endParaRPr dirty="0" sz="3200" lang="en-US">
              <a:solidFill>
                <a:schemeClr val="tx2"/>
              </a:solidFill>
            </a:endParaRPr>
          </a:p>
          <a:p>
            <a:pPr algn="ctr"/>
            <a:r>
              <a:rPr dirty="0" sz="5000" lang="en-US">
                <a:solidFill>
                  <a:schemeClr val="tx2"/>
                </a:solidFill>
              </a:rPr>
              <a:t>I adjure you </a:t>
            </a:r>
            <a:br>
              <a:rPr dirty="0" sz="5000" lang="en-US">
                <a:solidFill>
                  <a:schemeClr val="tx2"/>
                </a:solidFill>
              </a:rPr>
            </a:br>
            <a:r>
              <a:rPr dirty="0" sz="5000" lang="en-US">
                <a:solidFill>
                  <a:schemeClr val="tx2"/>
                </a:solidFill>
              </a:rPr>
              <a:t>by the living God</a:t>
            </a:r>
          </a:p>
          <a:p>
            <a:pPr algn="ctr"/>
            <a:endParaRPr dirty="0" sz="3200" lang="en-US">
              <a:solidFill>
                <a:schemeClr val="tx2"/>
              </a:solidFill>
            </a:endParaRPr>
          </a:p>
          <a:p>
            <a:pPr algn="ctr"/>
            <a:r>
              <a:rPr dirty="0" sz="4000" lang="en-US">
                <a:solidFill>
                  <a:schemeClr val="tx2"/>
                </a:solidFill>
              </a:rPr>
              <a:t>The high priest commits the ultimate act of blasphemy, breaking the </a:t>
            </a:r>
            <a:br>
              <a:rPr dirty="0" sz="4000" lang="en-US">
                <a:solidFill>
                  <a:schemeClr val="tx2"/>
                </a:solidFill>
              </a:rPr>
            </a:br>
            <a:r>
              <a:rPr dirty="0" sz="4000" lang="en-US">
                <a:solidFill>
                  <a:schemeClr val="tx2"/>
                </a:solidFill>
              </a:rPr>
              <a:t>Second Law of Moses.</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pic>
        <p:nvPicPr>
          <p:cNvPr id="2097173" name="Picture 4"/>
          <p:cNvPicPr>
            <a:picLocks noChangeAspect="1"/>
          </p:cNvPicPr>
          <p:nvPr/>
        </p:nvPicPr>
        <p:blipFill>
          <a:blip xmlns:r="http://schemas.openxmlformats.org/officeDocument/2006/relationships" r:embed="rId1"/>
          <a:stretch>
            <a:fillRect/>
          </a:stretch>
        </p:blipFill>
        <p:spPr>
          <a:xfrm>
            <a:off x="7476749" y="1329180"/>
            <a:ext cx="4535954" cy="3855562"/>
          </a:xfrm>
          <a:prstGeom prst="rect"/>
          <a:ln w="19050">
            <a:solidFill>
              <a:srgbClr val="C00000"/>
            </a:solidFill>
          </a:ln>
        </p:spPr>
      </p:pic>
      <p:sp>
        <p:nvSpPr>
          <p:cNvPr id="1048655" name="Title 1"/>
          <p:cNvSpPr>
            <a:spLocks noGrp="1"/>
          </p:cNvSpPr>
          <p:nvPr>
            <p:ph type="title"/>
          </p:nvPr>
        </p:nvSpPr>
        <p:spPr>
          <a:xfrm>
            <a:off x="9078012" y="424206"/>
            <a:ext cx="3035431" cy="593890"/>
          </a:xfrm>
        </p:spPr>
        <p:txBody>
          <a:bodyPr>
            <a:noAutofit/>
          </a:bodyPr>
          <a:p>
            <a:pPr algn="r"/>
            <a:r>
              <a:rPr dirty="0" sz="1800" lang="en-US"/>
              <a:t>Jesus before </a:t>
            </a:r>
            <a:br>
              <a:rPr dirty="0" sz="1800" lang="en-US"/>
            </a:br>
            <a:r>
              <a:rPr dirty="0" sz="1800" lang="en-US"/>
              <a:t>the High Priest</a:t>
            </a:r>
          </a:p>
        </p:txBody>
      </p:sp>
      <p:sp>
        <p:nvSpPr>
          <p:cNvPr id="1048656" name="TextBox 6"/>
          <p:cNvSpPr txBox="1"/>
          <p:nvPr/>
        </p:nvSpPr>
        <p:spPr>
          <a:xfrm>
            <a:off x="9062112" y="5476974"/>
            <a:ext cx="2950591" cy="400110"/>
          </a:xfrm>
          <a:prstGeom prst="rect"/>
          <a:noFill/>
        </p:spPr>
        <p:txBody>
          <a:bodyPr rtlCol="0" wrap="square">
            <a:spAutoFit/>
          </a:bodyPr>
          <a:p>
            <a:pPr algn="r"/>
            <a:r>
              <a:rPr dirty="0" sz="2000" lang="en-US"/>
              <a:t>St. Matthew 26:57-68</a:t>
            </a:r>
          </a:p>
        </p:txBody>
      </p:sp>
      <p:sp>
        <p:nvSpPr>
          <p:cNvPr id="1048657" name="Rectangle 7"/>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endParaRPr dirty="0" sz="3200" lang="en-US">
              <a:solidFill>
                <a:schemeClr val="tx2"/>
              </a:solidFill>
            </a:endParaRPr>
          </a:p>
          <a:p>
            <a:pPr algn="ctr"/>
            <a:r>
              <a:rPr dirty="0" sz="5000" lang="en-US">
                <a:solidFill>
                  <a:schemeClr val="tx2"/>
                </a:solidFill>
              </a:rPr>
              <a:t>He has uttered blasphemy</a:t>
            </a:r>
          </a:p>
          <a:p>
            <a:pPr algn="ctr"/>
            <a:endParaRPr dirty="0" sz="3200" lang="en-US">
              <a:solidFill>
                <a:schemeClr val="tx2"/>
              </a:solidFill>
            </a:endParaRPr>
          </a:p>
          <a:p>
            <a:pPr algn="ctr"/>
            <a:r>
              <a:rPr dirty="0" sz="4000" lang="en-US">
                <a:solidFill>
                  <a:schemeClr val="tx2"/>
                </a:solidFill>
              </a:rPr>
              <a:t>Notice they convict Jesus and condemn him to death for the very crime they themselves had committed.</a:t>
            </a:r>
          </a:p>
          <a:p>
            <a:pPr algn="ctr"/>
            <a:endParaRPr dirty="0" sz="4000" lang="en-US">
              <a:solidFill>
                <a:schemeClr val="tx2"/>
              </a:solidFill>
            </a:endParaRP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pic>
        <p:nvPicPr>
          <p:cNvPr id="2097174" name="Picture 4"/>
          <p:cNvPicPr>
            <a:picLocks noChangeAspect="1"/>
          </p:cNvPicPr>
          <p:nvPr/>
        </p:nvPicPr>
        <p:blipFill>
          <a:blip xmlns:r="http://schemas.openxmlformats.org/officeDocument/2006/relationships" r:embed="rId1"/>
          <a:stretch>
            <a:fillRect/>
          </a:stretch>
        </p:blipFill>
        <p:spPr>
          <a:xfrm>
            <a:off x="7476749" y="1329180"/>
            <a:ext cx="4535954" cy="3855562"/>
          </a:xfrm>
          <a:prstGeom prst="rect"/>
          <a:ln w="19050">
            <a:solidFill>
              <a:srgbClr val="C00000"/>
            </a:solidFill>
          </a:ln>
        </p:spPr>
      </p:pic>
      <p:sp>
        <p:nvSpPr>
          <p:cNvPr id="1048658" name="Title 1"/>
          <p:cNvSpPr>
            <a:spLocks noGrp="1"/>
          </p:cNvSpPr>
          <p:nvPr>
            <p:ph type="title"/>
          </p:nvPr>
        </p:nvSpPr>
        <p:spPr>
          <a:xfrm>
            <a:off x="9078012" y="424206"/>
            <a:ext cx="3035431" cy="593890"/>
          </a:xfrm>
        </p:spPr>
        <p:txBody>
          <a:bodyPr>
            <a:noAutofit/>
          </a:bodyPr>
          <a:p>
            <a:pPr algn="r"/>
            <a:r>
              <a:rPr dirty="0" sz="1800" lang="en-US"/>
              <a:t>Jesus before </a:t>
            </a:r>
            <a:br>
              <a:rPr dirty="0" sz="1800" lang="en-US"/>
            </a:br>
            <a:r>
              <a:rPr dirty="0" sz="1800" lang="en-US"/>
              <a:t>the High Priest</a:t>
            </a:r>
          </a:p>
        </p:txBody>
      </p:sp>
      <p:sp>
        <p:nvSpPr>
          <p:cNvPr id="1048659" name="TextBox 6"/>
          <p:cNvSpPr txBox="1"/>
          <p:nvPr/>
        </p:nvSpPr>
        <p:spPr>
          <a:xfrm>
            <a:off x="9062112" y="5476974"/>
            <a:ext cx="2950591" cy="400110"/>
          </a:xfrm>
          <a:prstGeom prst="rect"/>
          <a:noFill/>
        </p:spPr>
        <p:txBody>
          <a:bodyPr rtlCol="0" wrap="square">
            <a:spAutoFit/>
          </a:bodyPr>
          <a:p>
            <a:pPr algn="r"/>
            <a:r>
              <a:rPr dirty="0" sz="2000" lang="en-US"/>
              <a:t>St. Matthew 26:57-68</a:t>
            </a:r>
          </a:p>
        </p:txBody>
      </p:sp>
      <p:sp>
        <p:nvSpPr>
          <p:cNvPr id="1048660" name="Rectangle 7"/>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endParaRPr dirty="0" sz="3200" lang="en-US">
              <a:solidFill>
                <a:schemeClr val="tx2"/>
              </a:solidFill>
            </a:endParaRPr>
          </a:p>
          <a:p>
            <a:pPr algn="ctr"/>
            <a:r>
              <a:rPr dirty="0" sz="5000" lang="en-US">
                <a:solidFill>
                  <a:schemeClr val="tx2"/>
                </a:solidFill>
              </a:rPr>
              <a:t>Wait a minute!</a:t>
            </a:r>
            <a:br>
              <a:rPr dirty="0" sz="5000" lang="en-US">
                <a:solidFill>
                  <a:schemeClr val="tx2"/>
                </a:solidFill>
              </a:rPr>
            </a:br>
            <a:r>
              <a:rPr dirty="0" sz="5000" lang="en-US">
                <a:solidFill>
                  <a:schemeClr val="tx2"/>
                </a:solidFill>
              </a:rPr>
              <a:t>Back up please.</a:t>
            </a:r>
          </a:p>
          <a:p>
            <a:pPr algn="ctr"/>
            <a:endParaRPr dirty="0" sz="3200" lang="en-US">
              <a:solidFill>
                <a:schemeClr val="tx2"/>
              </a:solidFill>
            </a:endParaRPr>
          </a:p>
          <a:p>
            <a:pPr algn="ctr"/>
            <a:r>
              <a:rPr dirty="0" sz="4000" lang="en-US">
                <a:solidFill>
                  <a:schemeClr val="tx2"/>
                </a:solidFill>
              </a:rPr>
              <a:t>Let’s look at Jesus’ actual response.</a:t>
            </a:r>
          </a:p>
          <a:p>
            <a:pPr algn="ctr"/>
            <a:r>
              <a:rPr dirty="0" sz="4000" lang="en-US">
                <a:solidFill>
                  <a:schemeClr val="tx2"/>
                </a:solidFill>
              </a:rPr>
              <a:t>St. Matthew 26:63-64</a:t>
            </a:r>
          </a:p>
          <a:p>
            <a:pPr algn="ctr"/>
            <a:endParaRPr dirty="0" sz="4000" lang="en-US">
              <a:solidFill>
                <a:schemeClr val="tx2"/>
              </a:solidFill>
            </a:endParaRPr>
          </a:p>
          <a:p>
            <a:pPr algn="ctr"/>
            <a:r>
              <a:rPr dirty="0" sz="4000" lang="en-US">
                <a:solidFill>
                  <a:schemeClr val="tx2"/>
                </a:solidFill>
              </a:rPr>
              <a:t>Then compare to </a:t>
            </a:r>
            <a:br>
              <a:rPr dirty="0" sz="4000" lang="en-US">
                <a:solidFill>
                  <a:schemeClr val="tx2"/>
                </a:solidFill>
              </a:rPr>
            </a:br>
            <a:endParaRPr dirty="0" sz="4000" lang="en-US">
              <a:solidFill>
                <a:schemeClr val="tx2"/>
              </a:solidFill>
            </a:endParaRPr>
          </a:p>
          <a:p>
            <a:pPr algn="ctr"/>
            <a:endParaRPr dirty="0" sz="4000" lang="en-US">
              <a:solidFill>
                <a:schemeClr val="tx2"/>
              </a:solidFill>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pic>
        <p:nvPicPr>
          <p:cNvPr id="2097175" name="Picture 4"/>
          <p:cNvPicPr>
            <a:picLocks noChangeAspect="1"/>
          </p:cNvPicPr>
          <p:nvPr/>
        </p:nvPicPr>
        <p:blipFill>
          <a:blip xmlns:r="http://schemas.openxmlformats.org/officeDocument/2006/relationships" r:embed="rId1"/>
          <a:stretch>
            <a:fillRect/>
          </a:stretch>
        </p:blipFill>
        <p:spPr>
          <a:xfrm>
            <a:off x="7476749" y="1329180"/>
            <a:ext cx="4535954" cy="3855562"/>
          </a:xfrm>
          <a:prstGeom prst="rect"/>
          <a:ln w="19050">
            <a:solidFill>
              <a:srgbClr val="C00000"/>
            </a:solidFill>
          </a:ln>
        </p:spPr>
      </p:pic>
      <p:sp>
        <p:nvSpPr>
          <p:cNvPr id="1048661" name="Title 1"/>
          <p:cNvSpPr>
            <a:spLocks noGrp="1"/>
          </p:cNvSpPr>
          <p:nvPr>
            <p:ph type="title"/>
          </p:nvPr>
        </p:nvSpPr>
        <p:spPr>
          <a:xfrm>
            <a:off x="9078012" y="424206"/>
            <a:ext cx="3035431" cy="593890"/>
          </a:xfrm>
        </p:spPr>
        <p:txBody>
          <a:bodyPr>
            <a:noAutofit/>
          </a:bodyPr>
          <a:p>
            <a:pPr algn="r"/>
            <a:r>
              <a:rPr dirty="0" sz="1800" lang="en-US"/>
              <a:t>Jesus before </a:t>
            </a:r>
            <a:br>
              <a:rPr dirty="0" sz="1800" lang="en-US"/>
            </a:br>
            <a:r>
              <a:rPr dirty="0" sz="1800" lang="en-US"/>
              <a:t>the High Priest</a:t>
            </a:r>
          </a:p>
        </p:txBody>
      </p:sp>
      <p:sp>
        <p:nvSpPr>
          <p:cNvPr id="1048662" name="TextBox 6"/>
          <p:cNvSpPr txBox="1"/>
          <p:nvPr/>
        </p:nvSpPr>
        <p:spPr>
          <a:xfrm>
            <a:off x="9062112" y="5476974"/>
            <a:ext cx="2950591" cy="400110"/>
          </a:xfrm>
          <a:prstGeom prst="rect"/>
          <a:noFill/>
        </p:spPr>
        <p:txBody>
          <a:bodyPr rtlCol="0" wrap="square">
            <a:spAutoFit/>
          </a:bodyPr>
          <a:p>
            <a:pPr algn="r"/>
            <a:r>
              <a:rPr dirty="0" sz="2000" lang="en-US"/>
              <a:t>St. Matthew 26:57-68</a:t>
            </a:r>
          </a:p>
        </p:txBody>
      </p:sp>
      <p:sp>
        <p:nvSpPr>
          <p:cNvPr id="1048663" name="Rectangle 7"/>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r>
              <a:rPr baseline="30000" b="1" dirty="0" sz="3200" lang="en-US">
                <a:solidFill>
                  <a:schemeClr val="tx2"/>
                </a:solidFill>
              </a:rPr>
              <a:t>Matthew 26:64 </a:t>
            </a:r>
            <a:r>
              <a:rPr dirty="0" sz="3200" lang="en-US">
                <a:solidFill>
                  <a:schemeClr val="tx2"/>
                </a:solidFill>
              </a:rPr>
              <a:t>Jesus said to him, “You have said so. But I tell you, from now on you will see the Son of Man seated at the right hand of Power and coming on the clouds of </a:t>
            </a:r>
            <a:r>
              <a:rPr sz="3200" lang="en-US">
                <a:solidFill>
                  <a:schemeClr val="tx2"/>
                </a:solidFill>
              </a:rPr>
              <a:t>heaven.”</a:t>
            </a:r>
          </a:p>
          <a:p>
            <a:br>
              <a:rPr dirty="0" sz="3200" lang="en-US">
                <a:solidFill>
                  <a:schemeClr val="tx2"/>
                </a:solidFill>
              </a:rPr>
            </a:br>
            <a:r>
              <a:rPr baseline="30000" b="1" dirty="0" sz="3200" lang="en-US">
                <a:solidFill>
                  <a:schemeClr val="tx2"/>
                </a:solidFill>
              </a:rPr>
              <a:t>Hebrews12:1 </a:t>
            </a:r>
            <a:r>
              <a:rPr dirty="0" sz="3200" lang="en-US">
                <a:solidFill>
                  <a:schemeClr val="tx2"/>
                </a:solidFill>
              </a:rPr>
              <a:t>…let us run with endurance the race that is set before us, </a:t>
            </a:r>
            <a:r>
              <a:rPr baseline="30000" b="1" dirty="0" sz="3200" lang="en-US">
                <a:solidFill>
                  <a:schemeClr val="tx2"/>
                </a:solidFill>
              </a:rPr>
              <a:t>2 </a:t>
            </a:r>
            <a:r>
              <a:rPr dirty="0" sz="3200" lang="en-US">
                <a:solidFill>
                  <a:schemeClr val="tx2"/>
                </a:solidFill>
              </a:rPr>
              <a:t>looking unto Jesus, the author and finisher of </a:t>
            </a:r>
            <a:r>
              <a:rPr dirty="0" sz="3200" i="1" lang="en-US">
                <a:solidFill>
                  <a:schemeClr val="tx2"/>
                </a:solidFill>
              </a:rPr>
              <a:t>our</a:t>
            </a:r>
            <a:r>
              <a:rPr dirty="0" sz="3200" lang="en-US">
                <a:solidFill>
                  <a:schemeClr val="tx2"/>
                </a:solidFill>
              </a:rPr>
              <a:t> faith, who for the joy that was set before Him endured the cross, despising the shame, and has sat down at the right hand of the throne of God.</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pic>
        <p:nvPicPr>
          <p:cNvPr id="2097176" name="Picture 4"/>
          <p:cNvPicPr>
            <a:picLocks noChangeAspect="1"/>
          </p:cNvPicPr>
          <p:nvPr/>
        </p:nvPicPr>
        <p:blipFill>
          <a:blip xmlns:r="http://schemas.openxmlformats.org/officeDocument/2006/relationships" r:embed="rId1"/>
          <a:stretch>
            <a:fillRect/>
          </a:stretch>
        </p:blipFill>
        <p:spPr>
          <a:xfrm>
            <a:off x="7476749" y="1329180"/>
            <a:ext cx="4535954" cy="3855562"/>
          </a:xfrm>
          <a:prstGeom prst="rect"/>
          <a:ln w="19050">
            <a:solidFill>
              <a:srgbClr val="C00000"/>
            </a:solidFill>
          </a:ln>
        </p:spPr>
      </p:pic>
      <p:sp>
        <p:nvSpPr>
          <p:cNvPr id="1048664" name="Title 1"/>
          <p:cNvSpPr>
            <a:spLocks noGrp="1"/>
          </p:cNvSpPr>
          <p:nvPr>
            <p:ph type="title"/>
          </p:nvPr>
        </p:nvSpPr>
        <p:spPr>
          <a:xfrm>
            <a:off x="9078012" y="424206"/>
            <a:ext cx="3035431" cy="593890"/>
          </a:xfrm>
        </p:spPr>
        <p:txBody>
          <a:bodyPr>
            <a:noAutofit/>
          </a:bodyPr>
          <a:p>
            <a:pPr algn="r"/>
            <a:r>
              <a:rPr dirty="0" sz="1800" lang="en-US"/>
              <a:t>Jesus before </a:t>
            </a:r>
            <a:br>
              <a:rPr dirty="0" sz="1800" lang="en-US"/>
            </a:br>
            <a:r>
              <a:rPr dirty="0" sz="1800" lang="en-US"/>
              <a:t>the High Priest</a:t>
            </a:r>
          </a:p>
        </p:txBody>
      </p:sp>
      <p:sp>
        <p:nvSpPr>
          <p:cNvPr id="1048665" name="TextBox 6"/>
          <p:cNvSpPr txBox="1"/>
          <p:nvPr/>
        </p:nvSpPr>
        <p:spPr>
          <a:xfrm>
            <a:off x="9062112" y="5476974"/>
            <a:ext cx="2950591" cy="400110"/>
          </a:xfrm>
          <a:prstGeom prst="rect"/>
          <a:noFill/>
        </p:spPr>
        <p:txBody>
          <a:bodyPr rtlCol="0" wrap="square">
            <a:spAutoFit/>
          </a:bodyPr>
          <a:p>
            <a:pPr algn="r"/>
            <a:r>
              <a:rPr dirty="0" sz="2000" lang="en-US"/>
              <a:t>St. Matthew 26:57-68</a:t>
            </a:r>
          </a:p>
        </p:txBody>
      </p:sp>
      <p:sp>
        <p:nvSpPr>
          <p:cNvPr id="1048666" name="Rectangle 7"/>
          <p:cNvSpPr/>
          <p:nvPr/>
        </p:nvSpPr>
        <p:spPr>
          <a:xfrm>
            <a:off x="292231" y="235671"/>
            <a:ext cx="7117237" cy="6419654"/>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t" rtlCol="0"/>
          <a:p>
            <a:pPr algn="ctr"/>
            <a:endParaRPr dirty="0" sz="3000" lang="en-US">
              <a:solidFill>
                <a:schemeClr val="tx2"/>
              </a:solidFill>
            </a:endParaRPr>
          </a:p>
        </p:txBody>
      </p:sp>
    </p:spTree>
  </p:cSld>
  <p:clrMapOvr>
    <a:masterClrMapping/>
  </p:clrMapOvr>
  <p:transition spd="slow"/>
</p:sld>
</file>

<file path=ppt/theme/theme1.xml><?xml version="1.0" encoding="utf-8"?>
<a:theme xmlns:a="http://schemas.openxmlformats.org/drawingml/2006/main" name="Red Line Business 16x9">
  <a:themeElements>
    <a:clrScheme name="RedLineBusiness_16x9">
      <a:dk1>
        <a:srgbClr val="514A40"/>
      </a:dk1>
      <a:lt1>
        <a:sysClr lastClr="FFFFFF" val="window"/>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RedLineBusiness_16x9">
      <a:dk1>
        <a:srgbClr val="514A40"/>
      </a:dk1>
      <a:lt1>
        <a:sysClr lastClr="FFFFFF" val="window"/>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RedLineBusiness_16x9">
      <a:dk1>
        <a:srgbClr val="514A40"/>
      </a:dk1>
      <a:lt1>
        <a:sysClr lastClr="FFFFFF" val="window"/>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F180B1C-2212-497F-A259-C959ADD048CA}">
  <ds:schemaRefs>
    <ds:schemaRef ds:uri="http://schemas.microsoft.com/sharepoint/v3/contenttype/forms"/>
  </ds:schemaRefs>
</ds:datastoreItem>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terms="http://purl.org/dc/terms/" xmlns:xsi="http://www.w3.org/2001/XMLSchema-instance">
  <dcterms:created xsi:type="dcterms:W3CDTF">2016-09-30T22:39:55Z</dcterms:created>
  <dcterms:modified xsi:type="dcterms:W3CDTF">2016-12-01T01:58:12Z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TC030310239991</vt:lpwstr>
  </property>
</Properties>
</file>