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3004800" cy="9753600"/>
  <p:notesSz cx="6858000" cy="9144000"/>
  <p:defaultTextStyle>
    <a:lvl1pPr algn="ctr" defTabSz="584200">
      <a:defRPr sz="3600">
        <a:solidFill>
          <a:srgbClr val="6E603B"/>
        </a:solidFill>
        <a:latin typeface="Palatino"/>
        <a:ea typeface="Palatino"/>
        <a:cs typeface="Palatino"/>
        <a:sym typeface="Palatino"/>
      </a:defRPr>
    </a:lvl1pPr>
    <a:lvl2pPr indent="228600" algn="ctr" defTabSz="584200">
      <a:defRPr sz="3600">
        <a:solidFill>
          <a:srgbClr val="6E603B"/>
        </a:solidFill>
        <a:latin typeface="Palatino"/>
        <a:ea typeface="Palatino"/>
        <a:cs typeface="Palatino"/>
        <a:sym typeface="Palatino"/>
      </a:defRPr>
    </a:lvl2pPr>
    <a:lvl3pPr indent="457200" algn="ctr" defTabSz="584200">
      <a:defRPr sz="3600">
        <a:solidFill>
          <a:srgbClr val="6E603B"/>
        </a:solidFill>
        <a:latin typeface="Palatino"/>
        <a:ea typeface="Palatino"/>
        <a:cs typeface="Palatino"/>
        <a:sym typeface="Palatino"/>
      </a:defRPr>
    </a:lvl3pPr>
    <a:lvl4pPr indent="685800" algn="ctr" defTabSz="584200">
      <a:defRPr sz="3600">
        <a:solidFill>
          <a:srgbClr val="6E603B"/>
        </a:solidFill>
        <a:latin typeface="Palatino"/>
        <a:ea typeface="Palatino"/>
        <a:cs typeface="Palatino"/>
        <a:sym typeface="Palatino"/>
      </a:defRPr>
    </a:lvl4pPr>
    <a:lvl5pPr indent="914400" algn="ctr" defTabSz="584200">
      <a:defRPr sz="3600">
        <a:solidFill>
          <a:srgbClr val="6E603B"/>
        </a:solidFill>
        <a:latin typeface="Palatino"/>
        <a:ea typeface="Palatino"/>
        <a:cs typeface="Palatino"/>
        <a:sym typeface="Palatino"/>
      </a:defRPr>
    </a:lvl5pPr>
    <a:lvl6pPr indent="1143000" algn="ctr" defTabSz="584200">
      <a:defRPr sz="3600">
        <a:solidFill>
          <a:srgbClr val="6E603B"/>
        </a:solidFill>
        <a:latin typeface="Palatino"/>
        <a:ea typeface="Palatino"/>
        <a:cs typeface="Palatino"/>
        <a:sym typeface="Palatino"/>
      </a:defRPr>
    </a:lvl6pPr>
    <a:lvl7pPr indent="1371600" algn="ctr" defTabSz="584200">
      <a:defRPr sz="3600">
        <a:solidFill>
          <a:srgbClr val="6E603B"/>
        </a:solidFill>
        <a:latin typeface="Palatino"/>
        <a:ea typeface="Palatino"/>
        <a:cs typeface="Palatino"/>
        <a:sym typeface="Palatino"/>
      </a:defRPr>
    </a:lvl7pPr>
    <a:lvl8pPr indent="1600200" algn="ctr" defTabSz="584200">
      <a:defRPr sz="3600">
        <a:solidFill>
          <a:srgbClr val="6E603B"/>
        </a:solidFill>
        <a:latin typeface="Palatino"/>
        <a:ea typeface="Palatino"/>
        <a:cs typeface="Palatino"/>
        <a:sym typeface="Palatino"/>
      </a:defRPr>
    </a:lvl8pPr>
    <a:lvl9pPr indent="1828800" algn="ctr" defTabSz="584200">
      <a:defRPr sz="3600">
        <a:solidFill>
          <a:srgbClr val="6E603B"/>
        </a:solidFill>
        <a:latin typeface="Palatino"/>
        <a:ea typeface="Palatino"/>
        <a:cs typeface="Palatino"/>
        <a:sym typeface="Palatino"/>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Palatino"/>
          <a:ea typeface="Palatino"/>
          <a:cs typeface="Palatino"/>
        </a:font>
        <a:srgbClr val="93741C"/>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b="def" i="def"/>
      <a:tcStyle>
        <a:tcBdr/>
        <a:fill>
          <a:solidFill>
            <a:srgbClr val="A8A861">
              <a:alpha val="27000"/>
            </a:srgbClr>
          </a:solidFill>
        </a:fill>
      </a:tcStyle>
    </a:band2H>
    <a:firstCol>
      <a:tcTxStyle b="off" i="off">
        <a:font>
          <a:latin typeface="Palatino"/>
          <a:ea typeface="Palatino"/>
          <a:cs typeface="Palatino"/>
        </a:font>
        <a:srgbClr val="FFFDE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
          <a:latin typeface="Palatino"/>
          <a:ea typeface="Palatino"/>
          <a:cs typeface="Palatino"/>
        </a:font>
        <a:srgbClr val="93741C"/>
      </a:tcTxStyle>
      <a:tcStyle>
        <a:tcBdr>
          <a:left>
            <a:ln w="12700" cap="flat">
              <a:solidFill>
                <a:srgbClr val="808251"/>
              </a:solidFill>
              <a:prstDash val="solid"/>
              <a:miter lim="400000"/>
            </a:ln>
          </a:left>
          <a:right>
            <a:ln w="12700" cap="flat">
              <a:solidFill>
                <a:srgbClr val="808251"/>
              </a:solidFill>
              <a:prstDash val="solid"/>
              <a:miter lim="400000"/>
            </a:ln>
          </a:right>
          <a:top>
            <a:ln w="254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
          <a:latin typeface="Palatino"/>
          <a:ea typeface="Palatino"/>
          <a:cs typeface="Palatino"/>
        </a:font>
        <a:srgbClr val="FFFDE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C7B018BB-80A7-4F77-B60F-C8B233D01FF8}"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noFill/>
        </a:fill>
      </a:tcStyle>
    </a:wholeTbl>
    <a:band2H>
      <a:tcTxStyle b="def" i="def"/>
      <a:tcStyle>
        <a:tcBdr/>
        <a:fill>
          <a:solidFill>
            <a:srgbClr val="CC9833">
              <a:alpha val="8000"/>
            </a:srgbClr>
          </a:solidFill>
        </a:fill>
      </a:tcStyle>
    </a:band2H>
    <a:firstCol>
      <a:tcTxStyle b="off" i="off">
        <a:font>
          <a:latin typeface="Palatino"/>
          <a:ea typeface="Palatino"/>
          <a:cs typeface="Palatino"/>
        </a:font>
        <a:srgbClr val="5D5449">
          <a:alpha val="91000"/>
        </a:srgbClr>
      </a:tcTxStyle>
      <a:tcStyle>
        <a:tcBdr>
          <a:left>
            <a:ln w="12700" cap="flat">
              <a:solidFill>
                <a:srgbClr val="9B854B">
                  <a:alpha val="56000"/>
                </a:srgbClr>
              </a:solidFill>
              <a:prstDash val="solid"/>
              <a:miter lim="400000"/>
            </a:ln>
          </a:left>
          <a:right>
            <a:ln w="12700" cap="flat">
              <a:noFill/>
              <a:miter lim="400000"/>
            </a:ln>
          </a:right>
          <a:top>
            <a:ln w="127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solidFill>
            <a:srgbClr val="C6BAA9">
              <a:alpha val="31000"/>
            </a:srgbClr>
          </a:solidFill>
        </a:fill>
      </a:tcStyle>
    </a:firstCol>
    <a:la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254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9B854B">
                  <a:alpha val="10000"/>
                </a:srgbClr>
              </a:solidFill>
              <a:prstDash val="solid"/>
              <a:miter lim="400000"/>
            </a:ln>
          </a:top>
          <a:bottom>
            <a:ln w="12700" cap="flat">
              <a:solidFill>
                <a:srgbClr val="9B854B">
                  <a:alpha val="10000"/>
                </a:srgbClr>
              </a:solidFill>
              <a:prstDash val="solid"/>
              <a:miter lim="400000"/>
            </a:ln>
          </a:bottom>
          <a:insideH>
            <a:ln w="12700" cap="flat">
              <a:solidFill>
                <a:srgbClr val="9B854B">
                  <a:alpha val="10000"/>
                </a:srgbClr>
              </a:solidFill>
              <a:prstDash val="solid"/>
              <a:miter lim="400000"/>
            </a:ln>
          </a:insideH>
          <a:insideV>
            <a:ln w="12700" cap="flat">
              <a:noFill/>
              <a:miter lim="400000"/>
            </a:ln>
          </a:insideV>
        </a:tcBdr>
        <a:fill>
          <a:solidFill>
            <a:srgbClr val="A6BBBB"/>
          </a:solidFill>
        </a:fill>
      </a:tcStyle>
    </a:firstRow>
  </a:tblStyle>
  <a:tblStyle styleId="{EEE7283C-3CF3-47DC-8721-378D4A62B228}" styleName="">
    <a:tblBg/>
    <a:wholeTbl>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tcStyle>
    </a:wholeTbl>
    <a:band2H>
      <a:tcTxStyle b="def" i="def"/>
      <a:tcStyle>
        <a:tcBdr/>
        <a:fill>
          <a:blipFill rotWithShape="1">
            <a:blip r:embed="rId1"/>
            <a:srcRect l="0" t="0" r="0" b="0"/>
            <a:tile tx="0" ty="0" sx="100000" sy="100000" flip="none" algn="tl"/>
          </a:blipFill>
        </a:fill>
      </a:tcStyle>
    </a:band2H>
    <a:firstCol>
      <a:tcTxStyle b="off" i="off">
        <a:font>
          <a:latin typeface="Palatino"/>
          <a:ea typeface="Palatino"/>
          <a:cs typeface="Palatino"/>
        </a:font>
        <a:srgbClr val="FFFDE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solidFill>
                <a:srgbClr val="FFFDEF"/>
              </a:solidFill>
              <a:prstDash val="solid"/>
              <a:miter lim="400000"/>
            </a:ln>
          </a:insideV>
        </a:tcBdr>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tcStyle>
    </a:firstRow>
  </a:tblStyle>
  <a:tblStyle styleId="{CF821DB8-F4EB-4A41-A1BA-3FCAFE7338EE}"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653B32">
                  <a:alpha val="51000"/>
                </a:srgbClr>
              </a:solidFill>
              <a:custDash>
                <a:ds d="200000" sp="200000"/>
              </a:custDash>
              <a:miter lim="400000"/>
            </a:ln>
          </a:top>
          <a:bottom>
            <a:ln w="12700" cap="flat">
              <a:solidFill>
                <a:srgbClr val="653B32">
                  <a:alpha val="51000"/>
                </a:srgbClr>
              </a:solidFill>
              <a:custDash>
                <a:ds d="200000" sp="200000"/>
              </a:custDash>
              <a:miter lim="400000"/>
            </a:ln>
          </a:bottom>
          <a:insideH>
            <a:ln w="12700" cap="flat">
              <a:solidFill>
                <a:srgbClr val="653B32">
                  <a:alpha val="51000"/>
                </a:srgbClr>
              </a:solidFill>
              <a:custDash>
                <a:ds d="200000" sp="200000"/>
              </a:custDash>
              <a:miter lim="400000"/>
            </a:ln>
          </a:insideH>
          <a:insideV>
            <a:ln w="12700" cap="flat">
              <a:noFill/>
              <a:miter lim="400000"/>
            </a:ln>
          </a:insideV>
        </a:tcBdr>
        <a:fill>
          <a:noFill/>
        </a:fill>
      </a:tcStyle>
    </a:wholeTbl>
    <a:band2H>
      <a:tcTxStyle b="def" i="def"/>
      <a:tcStyle>
        <a:tcBdr/>
        <a:fill>
          <a:solidFill>
            <a:srgbClr val="D1C6B8">
              <a:alpha val="31000"/>
            </a:srgbClr>
          </a:solidFill>
        </a:fill>
      </a:tcStyle>
    </a:band2H>
    <a:firstCol>
      <a:tcTxStyle b="off" i="off">
        <a:font>
          <a:latin typeface="Palatino"/>
          <a:ea typeface="Palatino"/>
          <a:cs typeface="Palatino"/>
        </a:font>
        <a:srgbClr val="5D5449">
          <a:alpha val="91000"/>
        </a:srgbClr>
      </a:tcTxStyle>
      <a:tcStyle>
        <a:tcBdr>
          <a:left>
            <a:ln w="12700" cap="flat">
              <a:solidFill>
                <a:srgbClr val="653B32">
                  <a:alpha val="51000"/>
                </a:srgbClr>
              </a:solidFill>
              <a:prstDash val="solid"/>
              <a:miter lim="400000"/>
            </a:ln>
          </a:left>
          <a:right>
            <a:ln w="12700" cap="flat">
              <a:solidFill>
                <a:srgbClr val="653B32">
                  <a:alpha val="51000"/>
                </a:srgbClr>
              </a:solidFill>
              <a:prstDash val="solid"/>
              <a:miter lim="400000"/>
            </a:ln>
          </a:right>
          <a:top>
            <a:ln w="12700" cap="flat">
              <a:solidFill>
                <a:srgbClr val="653B32">
                  <a:alpha val="51000"/>
                </a:srgbClr>
              </a:solidFill>
              <a:custDash>
                <a:ds d="200000" sp="200000"/>
              </a:custDash>
              <a:miter lim="400000"/>
            </a:ln>
          </a:top>
          <a:bottom>
            <a:ln w="12700" cap="flat">
              <a:solidFill>
                <a:srgbClr val="653B32">
                  <a:alpha val="51000"/>
                </a:srgbClr>
              </a:solidFill>
              <a:custDash>
                <a:ds d="200000" sp="200000"/>
              </a:custDash>
              <a:miter lim="400000"/>
            </a:ln>
          </a:bottom>
          <a:insideH>
            <a:ln w="12700" cap="flat">
              <a:solidFill>
                <a:srgbClr val="653B32">
                  <a:alpha val="51000"/>
                </a:srgbClr>
              </a:solidFill>
              <a:custDash>
                <a:ds d="200000" sp="200000"/>
              </a:custDash>
              <a:miter lim="400000"/>
            </a:ln>
          </a:insideH>
          <a:insideV>
            <a:ln w="12700" cap="flat">
              <a:solidFill>
                <a:srgbClr val="653B32">
                  <a:alpha val="51000"/>
                </a:srgbClr>
              </a:solidFill>
              <a:prstDash val="solid"/>
              <a:miter lim="400000"/>
            </a:ln>
          </a:insideV>
        </a:tcBdr>
        <a:fill>
          <a:no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653B32">
                  <a:alpha val="51000"/>
                </a:srgbClr>
              </a:solidFill>
              <a:prstDash val="solid"/>
              <a:miter lim="400000"/>
            </a:ln>
          </a:top>
          <a:bottom>
            <a:ln w="12700" cap="flat">
              <a:solidFill>
                <a:srgbClr val="653B32">
                  <a:alpha val="51000"/>
                </a:srgbClr>
              </a:solidFill>
              <a:prstDash val="solid"/>
              <a:miter lim="400000"/>
            </a:ln>
          </a:bottom>
          <a:insideH>
            <a:ln w="12700" cap="flat">
              <a:solidFill>
                <a:srgbClr val="653B32">
                  <a:alpha val="51000"/>
                </a:srgbClr>
              </a:solidFill>
              <a:prstDash val="solid"/>
              <a:miter lim="400000"/>
            </a:ln>
          </a:insideH>
          <a:insideV>
            <a:ln w="12700" cap="flat">
              <a:noFill/>
              <a:miter lim="400000"/>
            </a:ln>
          </a:insideV>
        </a:tcBdr>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653B32">
                  <a:alpha val="51000"/>
                </a:srgbClr>
              </a:solidFill>
              <a:prstDash val="solid"/>
              <a:miter lim="400000"/>
            </a:ln>
          </a:top>
          <a:bottom>
            <a:ln w="12700" cap="flat">
              <a:solidFill>
                <a:srgbClr val="653B32">
                  <a:alpha val="51000"/>
                </a:srgbClr>
              </a:solidFill>
              <a:prstDash val="solid"/>
              <a:miter lim="400000"/>
            </a:ln>
          </a:bottom>
          <a:insideH>
            <a:ln w="12700" cap="flat">
              <a:solidFill>
                <a:srgbClr val="653B32">
                  <a:alpha val="51000"/>
                </a:srgbClr>
              </a:solidFill>
              <a:prstDash val="solid"/>
              <a:miter lim="400000"/>
            </a:ln>
          </a:insideH>
          <a:insideV>
            <a:ln w="12700" cap="flat">
              <a:noFill/>
              <a:miter lim="400000"/>
            </a:ln>
          </a:insideV>
        </a:tcBdr>
      </a:tcStyle>
    </a:firstRow>
  </a:tblStyle>
  <a:tblStyle styleId="{33BA23B1-9221-436E-865A-0063620EA4FD}"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6BAA9">
              <a:alpha val="31000"/>
            </a:srgbClr>
          </a:solidFill>
        </a:fill>
      </a:tcStyle>
    </a:wholeTbl>
    <a:band2H>
      <a:tcTxStyle b="def" i="def"/>
      <a:tcStyle>
        <a:tcBdr/>
        <a:fill>
          <a:solidFill>
            <a:srgbClr val="C6BAA9">
              <a:alpha val="31000"/>
            </a:srgbClr>
          </a:solidFill>
        </a:fill>
      </a:tcStyle>
    </a:band2H>
    <a:firstCol>
      <a:tcTxStyle b="off" i="off">
        <a:font>
          <a:latin typeface="Palatino"/>
          <a:ea typeface="Palatino"/>
          <a:cs typeface="Palatino"/>
        </a:font>
        <a:srgbClr val="5D5449">
          <a:alpha val="91000"/>
        </a:srgbClr>
      </a:tcTxStyle>
      <a:tcStyle>
        <a:tcBdr>
          <a:left>
            <a:ln w="25400" cap="flat">
              <a:noFill/>
              <a:miter lim="400000"/>
            </a:ln>
          </a:left>
          <a:right>
            <a:ln w="12700" cap="flat">
              <a:solidFill>
                <a:srgbClr val="797B80">
                  <a:alpha val="80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797C80">
                  <a:alpha val="80000"/>
                </a:srgbClr>
              </a:solidFill>
              <a:prstDash val="solid"/>
              <a:miter lim="400000"/>
            </a:ln>
          </a:insideV>
        </a:tcBdr>
        <a:fill>
          <a:solidFill>
            <a:srgbClr val="C6BAA9">
              <a:alpha val="31000"/>
            </a:srgbClr>
          </a:solid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797B80">
                  <a:alpha val="80000"/>
                </a:srgbClr>
              </a:solidFill>
              <a:prstDash val="solid"/>
              <a:miter lim="400000"/>
            </a:ln>
          </a:top>
          <a:bottom>
            <a:ln w="25400" cap="flat">
              <a:noFill/>
              <a:miter lim="400000"/>
            </a:ln>
          </a:bottom>
          <a:insideH>
            <a:ln w="12700" cap="flat">
              <a:solidFill>
                <a:srgbClr val="797B80">
                  <a:alpha val="80000"/>
                </a:srgbClr>
              </a:solidFill>
              <a:prstDash val="solid"/>
              <a:miter lim="400000"/>
            </a:ln>
          </a:insideH>
          <a:insideV>
            <a:ln w="12700" cap="flat">
              <a:noFill/>
              <a:miter lim="400000"/>
            </a:ln>
          </a:insideV>
        </a:tcBdr>
        <a:fill>
          <a:solidFill>
            <a:srgbClr val="51504B">
              <a:alpha val="80000"/>
            </a:srgbClr>
          </a:solidFill>
        </a:fill>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25400" cap="flat">
              <a:noFill/>
              <a:miter lim="400000"/>
            </a:ln>
          </a:top>
          <a:bottom>
            <a:ln w="12700" cap="flat">
              <a:solidFill>
                <a:srgbClr val="797B80">
                  <a:alpha val="80000"/>
                </a:srgbClr>
              </a:solidFill>
              <a:prstDash val="solid"/>
              <a:miter lim="400000"/>
            </a:ln>
          </a:bottom>
          <a:insideH>
            <a:ln w="12700" cap="flat">
              <a:solidFill>
                <a:srgbClr val="797B80">
                  <a:alpha val="80000"/>
                </a:srgbClr>
              </a:solidFill>
              <a:prstDash val="solid"/>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5C5A52"/>
              </a:solidFill>
              <a:custDash>
                <a:ds d="200000" sp="200000"/>
              </a:custDash>
              <a:miter lim="400000"/>
            </a:ln>
          </a:top>
          <a:bottom>
            <a:ln w="12700" cap="flat">
              <a:solidFill>
                <a:srgbClr val="5C5A52"/>
              </a:solidFill>
              <a:custDash>
                <a:ds d="200000" sp="200000"/>
              </a:custDash>
              <a:miter lim="400000"/>
            </a:ln>
          </a:bottom>
          <a:insideH>
            <a:ln w="12700" cap="flat">
              <a:solidFill>
                <a:srgbClr val="5C5A52"/>
              </a:solidFill>
              <a:custDash>
                <a:ds d="200000" sp="200000"/>
              </a:custDash>
              <a:miter lim="400000"/>
            </a:ln>
          </a:insideH>
          <a:insideV>
            <a:ln w="12700" cap="flat">
              <a:noFill/>
              <a:miter lim="400000"/>
            </a:ln>
          </a:insideV>
        </a:tcBdr>
        <a:fill>
          <a:noFill/>
        </a:fill>
      </a:tcStyle>
    </a:wholeTbl>
    <a:band2H>
      <a:tcTxStyle b="def" i="def"/>
      <a:tcStyle>
        <a:tcBdr/>
        <a:fill>
          <a:solidFill>
            <a:srgbClr val="EDEEEE"/>
          </a:solidFill>
        </a:fill>
      </a:tcStyle>
    </a:band2H>
    <a:firstCol>
      <a:tcTxStyle b="off" i="off">
        <a:font>
          <a:latin typeface="Palatino"/>
          <a:ea typeface="Palatino"/>
          <a:cs typeface="Palatino"/>
        </a:font>
        <a:srgbClr val="5D5449">
          <a:alpha val="91000"/>
        </a:srgbClr>
      </a:tcTxStyle>
      <a:tcStyle>
        <a:tcBdr>
          <a:left>
            <a:ln w="12700" cap="flat">
              <a:noFill/>
              <a:miter lim="400000"/>
            </a:ln>
          </a:left>
          <a:right>
            <a:ln w="12700" cap="flat">
              <a:solidFill>
                <a:srgbClr val="5C5A52"/>
              </a:solidFill>
              <a:prstDash val="solid"/>
              <a:miter lim="400000"/>
            </a:ln>
          </a:right>
          <a:top>
            <a:ln w="12700" cap="flat">
              <a:solidFill>
                <a:srgbClr val="5C5A52"/>
              </a:solidFill>
              <a:custDash>
                <a:ds d="200000" sp="200000"/>
              </a:custDash>
              <a:miter lim="400000"/>
            </a:ln>
          </a:top>
          <a:bottom>
            <a:ln w="12700" cap="flat">
              <a:solidFill>
                <a:srgbClr val="5C5A52"/>
              </a:solidFill>
              <a:custDash>
                <a:ds d="200000" sp="200000"/>
              </a:custDash>
              <a:miter lim="400000"/>
            </a:ln>
          </a:bottom>
          <a:insideH>
            <a:ln w="12700" cap="flat">
              <a:solidFill>
                <a:srgbClr val="5C5A52"/>
              </a:solidFill>
              <a:custDash>
                <a:ds d="200000" sp="200000"/>
              </a:custDash>
              <a:miter lim="400000"/>
            </a:ln>
          </a:insideH>
          <a:insideV>
            <a:ln w="12700" cap="flat">
              <a:solidFill>
                <a:srgbClr val="5C5A52"/>
              </a:solidFill>
              <a:custDash>
                <a:ds d="200000" sp="200000"/>
              </a:custDash>
              <a:miter lim="400000"/>
            </a:ln>
          </a:insideV>
        </a:tcBdr>
        <a:fill>
          <a:noFill/>
        </a:fill>
      </a:tcStyle>
    </a:firstCol>
    <a:la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5C5A52"/>
              </a:solidFill>
              <a:prstDash val="solid"/>
              <a:miter lim="400000"/>
            </a:ln>
          </a:top>
          <a:bottom>
            <a:ln w="12700" cap="flat">
              <a:noFill/>
              <a:miter lim="400000"/>
            </a:ln>
          </a:bottom>
          <a:insideH>
            <a:ln w="12700" cap="flat">
              <a:solidFill>
                <a:srgbClr val="5C5A52"/>
              </a:solidFill>
              <a:custDash>
                <a:ds d="200000" sp="200000"/>
              </a:custDash>
              <a:miter lim="400000"/>
            </a:ln>
          </a:insideH>
          <a:insideV>
            <a:ln w="12700" cap="flat">
              <a:noFill/>
              <a:miter lim="400000"/>
            </a:ln>
          </a:insideV>
        </a:tcBdr>
        <a:fill>
          <a:noFill/>
        </a:fill>
      </a:tcStyle>
    </a:lastRow>
    <a:fir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noFill/>
              <a:miter lim="400000"/>
            </a:ln>
          </a:top>
          <a:bottom>
            <a:ln w="12700" cap="flat">
              <a:solidFill>
                <a:srgbClr val="5C5A52"/>
              </a:solidFill>
              <a:prstDash val="solid"/>
              <a:miter lim="400000"/>
            </a:ln>
          </a:bottom>
          <a:insideH>
            <a:ln w="12700" cap="flat">
              <a:solidFill>
                <a:srgbClr val="5C5A52"/>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_rels/tableStyles.xml.rels><?xml version="1.0" encoding="UTF-8" standalone="yes"?><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hape 29"/>
          <p:cNvSpPr/>
          <p:nvPr>
            <p:ph type="sldImg"/>
          </p:nvPr>
        </p:nvSpPr>
        <p:spPr>
          <a:xfrm>
            <a:off x="1143000" y="685800"/>
            <a:ext cx="4572000" cy="3429000"/>
          </a:xfrm>
          <a:prstGeom prst="rect">
            <a:avLst/>
          </a:prstGeom>
        </p:spPr>
        <p:txBody>
          <a:bodyPr/>
          <a:lstStyle/>
          <a:p>
            <a:pPr lvl="0"/>
          </a:p>
        </p:txBody>
      </p:sp>
      <p:sp>
        <p:nvSpPr>
          <p:cNvPr id="30" name="Shape 30"/>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25000"/>
      </a:lnSpc>
      <a:defRPr sz="2400">
        <a:latin typeface="Avenir Roman"/>
        <a:ea typeface="Avenir Roman"/>
        <a:cs typeface="Avenir Roman"/>
        <a:sym typeface="Avenir Roman"/>
      </a:defRPr>
    </a:lvl1pPr>
    <a:lvl2pPr indent="228600" defTabSz="457200">
      <a:lnSpc>
        <a:spcPct val="125000"/>
      </a:lnSpc>
      <a:defRPr sz="2400">
        <a:latin typeface="Avenir Roman"/>
        <a:ea typeface="Avenir Roman"/>
        <a:cs typeface="Avenir Roman"/>
        <a:sym typeface="Avenir Roman"/>
      </a:defRPr>
    </a:lvl2pPr>
    <a:lvl3pPr indent="457200" defTabSz="457200">
      <a:lnSpc>
        <a:spcPct val="125000"/>
      </a:lnSpc>
      <a:defRPr sz="2400">
        <a:latin typeface="Avenir Roman"/>
        <a:ea typeface="Avenir Roman"/>
        <a:cs typeface="Avenir Roman"/>
        <a:sym typeface="Avenir Roman"/>
      </a:defRPr>
    </a:lvl3pPr>
    <a:lvl4pPr indent="685800" defTabSz="457200">
      <a:lnSpc>
        <a:spcPct val="125000"/>
      </a:lnSpc>
      <a:defRPr sz="2400">
        <a:latin typeface="Avenir Roman"/>
        <a:ea typeface="Avenir Roman"/>
        <a:cs typeface="Avenir Roman"/>
        <a:sym typeface="Avenir Roman"/>
      </a:defRPr>
    </a:lvl4pPr>
    <a:lvl5pPr indent="914400" defTabSz="457200">
      <a:lnSpc>
        <a:spcPct val="125000"/>
      </a:lnSpc>
      <a:defRPr sz="2400">
        <a:latin typeface="Avenir Roman"/>
        <a:ea typeface="Avenir Roman"/>
        <a:cs typeface="Avenir Roman"/>
        <a:sym typeface="Avenir Roman"/>
      </a:defRPr>
    </a:lvl5pPr>
    <a:lvl6pPr indent="1143000" defTabSz="457200">
      <a:lnSpc>
        <a:spcPct val="125000"/>
      </a:lnSpc>
      <a:defRPr sz="2400">
        <a:latin typeface="Avenir Roman"/>
        <a:ea typeface="Avenir Roman"/>
        <a:cs typeface="Avenir Roman"/>
        <a:sym typeface="Avenir Roman"/>
      </a:defRPr>
    </a:lvl6pPr>
    <a:lvl7pPr indent="1371600" defTabSz="457200">
      <a:lnSpc>
        <a:spcPct val="125000"/>
      </a:lnSpc>
      <a:defRPr sz="2400">
        <a:latin typeface="Avenir Roman"/>
        <a:ea typeface="Avenir Roman"/>
        <a:cs typeface="Avenir Roman"/>
        <a:sym typeface="Avenir Roman"/>
      </a:defRPr>
    </a:lvl7pPr>
    <a:lvl8pPr indent="1600200" defTabSz="457200">
      <a:lnSpc>
        <a:spcPct val="125000"/>
      </a:lnSpc>
      <a:defRPr sz="2400">
        <a:latin typeface="Avenir Roman"/>
        <a:ea typeface="Avenir Roman"/>
        <a:cs typeface="Avenir Roman"/>
        <a:sym typeface="Avenir Roman"/>
      </a:defRPr>
    </a:lvl8pPr>
    <a:lvl9pPr indent="1828800" defTabSz="457200">
      <a:lnSpc>
        <a:spcPct val="125000"/>
      </a:lnSpc>
      <a:defRPr sz="2400">
        <a:latin typeface="Avenir Roman"/>
        <a:ea typeface="Avenir Roman"/>
        <a:cs typeface="Avenir Roman"/>
        <a:sym typeface="Avenir Roman"/>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 name="Shape 5"/>
          <p:cNvSpPr/>
          <p:nvPr>
            <p:ph type="title"/>
          </p:nvPr>
        </p:nvSpPr>
        <p:spPr>
          <a:xfrm>
            <a:off x="1270000" y="2540000"/>
            <a:ext cx="10464800" cy="2603500"/>
          </a:xfrm>
          <a:prstGeom prst="rect">
            <a:avLst/>
          </a:prstGeom>
        </p:spPr>
        <p:txBody>
          <a:bodyPr anchor="b"/>
          <a:lstStyle>
            <a:lvl1pPr>
              <a:lnSpc>
                <a:spcPct val="80000"/>
              </a:lnSpc>
              <a:defRPr>
                <a:solidFill>
                  <a:srgbClr val="3E382B"/>
                </a:solidFill>
                <a:effectLst>
                  <a:outerShdw sx="100000" sy="100000" kx="0" ky="0" algn="b" rotWithShape="0" blurRad="38100" dist="12700" dir="5400000">
                    <a:srgbClr val="E0DEC7">
                      <a:alpha val="80000"/>
                    </a:srgbClr>
                  </a:outerShdw>
                </a:effectLst>
              </a:defRPr>
            </a:lvl1pPr>
          </a:lstStyle>
          <a:p>
            <a:pPr lvl="0">
              <a:defRPr spc="0" sz="1800">
                <a:solidFill>
                  <a:srgbClr val="000000"/>
                </a:solidFill>
                <a:effectLst/>
              </a:defRPr>
            </a:pPr>
            <a:r>
              <a:rPr spc="70" sz="7000">
                <a:solidFill>
                  <a:srgbClr val="3E382B"/>
                </a:solidFill>
                <a:effectLst>
                  <a:outerShdw sx="100000" sy="100000" kx="0" ky="0" algn="b" rotWithShape="0" blurRad="38100" dist="12700" dir="5400000">
                    <a:srgbClr val="E0DEC7">
                      <a:alpha val="80000"/>
                    </a:srgbClr>
                  </a:outerShdw>
                </a:effectLst>
              </a:rPr>
              <a:t>Title Text</a:t>
            </a:r>
          </a:p>
        </p:txBody>
      </p:sp>
      <p:sp>
        <p:nvSpPr>
          <p:cNvPr id="6" name="Shape 6"/>
          <p:cNvSpPr/>
          <p:nvPr>
            <p:ph type="body" idx="1"/>
          </p:nvPr>
        </p:nvSpPr>
        <p:spPr>
          <a:xfrm>
            <a:off x="1270000" y="5130800"/>
            <a:ext cx="10464800" cy="12700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One</a:t>
            </a:r>
            <a:endParaRPr spc="36" sz="3600">
              <a:solidFill>
                <a:srgbClr val="3E382B"/>
              </a:solidFill>
              <a:effectLst>
                <a:outerShdw sx="100000" sy="100000" kx="0" ky="0" algn="b" rotWithShape="0" blurRad="38100" dist="12700" dir="5400000">
                  <a:srgbClr val="E0DEC7">
                    <a:alpha val="80000"/>
                  </a:srgbClr>
                </a:outerShdw>
              </a:effectLst>
            </a:endParaRPr>
          </a:p>
          <a:p>
            <a:pPr lvl="1">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Two</a:t>
            </a:r>
            <a:endParaRPr spc="36" sz="3600">
              <a:solidFill>
                <a:srgbClr val="3E382B"/>
              </a:solidFill>
              <a:effectLst>
                <a:outerShdw sx="100000" sy="100000" kx="0" ky="0" algn="b" rotWithShape="0" blurRad="38100" dist="12700" dir="5400000">
                  <a:srgbClr val="E0DEC7">
                    <a:alpha val="80000"/>
                  </a:srgbClr>
                </a:outerShdw>
              </a:effectLst>
            </a:endParaRPr>
          </a:p>
          <a:p>
            <a:pPr lvl="2">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Three</a:t>
            </a:r>
            <a:endParaRPr spc="36" sz="3600">
              <a:solidFill>
                <a:srgbClr val="3E382B"/>
              </a:solidFill>
              <a:effectLst>
                <a:outerShdw sx="100000" sy="100000" kx="0" ky="0" algn="b" rotWithShape="0" blurRad="38100" dist="12700" dir="5400000">
                  <a:srgbClr val="E0DEC7">
                    <a:alpha val="80000"/>
                  </a:srgbClr>
                </a:outerShdw>
              </a:effectLst>
            </a:endParaRPr>
          </a:p>
          <a:p>
            <a:pPr lvl="3">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Four</a:t>
            </a:r>
            <a:endParaRPr spc="36" sz="3600">
              <a:solidFill>
                <a:srgbClr val="3E382B"/>
              </a:solidFill>
              <a:effectLst>
                <a:outerShdw sx="100000" sy="100000" kx="0" ky="0" algn="b" rotWithShape="0" blurRad="38100" dist="12700" dir="5400000">
                  <a:srgbClr val="E0DEC7">
                    <a:alpha val="80000"/>
                  </a:srgbClr>
                </a:outerShdw>
              </a:effectLst>
            </a:endParaRPr>
          </a:p>
          <a:p>
            <a:pPr lvl="4">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Five</a:t>
            </a: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8" name="Shape 8"/>
          <p:cNvSpPr/>
          <p:nvPr>
            <p:ph type="title"/>
          </p:nvPr>
        </p:nvSpPr>
        <p:spPr>
          <a:xfrm>
            <a:off x="1270000" y="6845300"/>
            <a:ext cx="10464800" cy="1244600"/>
          </a:xfrm>
          <a:prstGeom prst="rect">
            <a:avLst/>
          </a:prstGeom>
        </p:spPr>
        <p:txBody>
          <a:bodyPr/>
          <a:lstStyle>
            <a:lvl1pPr>
              <a:lnSpc>
                <a:spcPct val="80000"/>
              </a:lnSpc>
              <a:defRPr>
                <a:solidFill>
                  <a:srgbClr val="3E382B"/>
                </a:solidFill>
                <a:effectLst>
                  <a:outerShdw sx="100000" sy="100000" kx="0" ky="0" algn="b" rotWithShape="0" blurRad="38100" dist="12700" dir="5400000">
                    <a:srgbClr val="E0DEC7">
                      <a:alpha val="80000"/>
                    </a:srgbClr>
                  </a:outerShdw>
                </a:effectLst>
              </a:defRPr>
            </a:lvl1pPr>
          </a:lstStyle>
          <a:p>
            <a:pPr lvl="0">
              <a:defRPr spc="0" sz="1800">
                <a:solidFill>
                  <a:srgbClr val="000000"/>
                </a:solidFill>
                <a:effectLst/>
              </a:defRPr>
            </a:pPr>
            <a:r>
              <a:rPr spc="70" sz="7000">
                <a:solidFill>
                  <a:srgbClr val="3E382B"/>
                </a:solidFill>
                <a:effectLst>
                  <a:outerShdw sx="100000" sy="100000" kx="0" ky="0" algn="b" rotWithShape="0" blurRad="38100" dist="12700" dir="5400000">
                    <a:srgbClr val="E0DEC7">
                      <a:alpha val="80000"/>
                    </a:srgbClr>
                  </a:outerShdw>
                </a:effectLst>
              </a:rPr>
              <a:t>Title Text</a:t>
            </a:r>
          </a:p>
        </p:txBody>
      </p:sp>
      <p:sp>
        <p:nvSpPr>
          <p:cNvPr id="9" name="Shape 9"/>
          <p:cNvSpPr/>
          <p:nvPr>
            <p:ph type="body" idx="1"/>
          </p:nvPr>
        </p:nvSpPr>
        <p:spPr>
          <a:xfrm>
            <a:off x="1270000" y="8077200"/>
            <a:ext cx="10464800" cy="12446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One</a:t>
            </a:r>
            <a:endParaRPr spc="36" sz="3600">
              <a:solidFill>
                <a:srgbClr val="3E382B"/>
              </a:solidFill>
              <a:effectLst>
                <a:outerShdw sx="100000" sy="100000" kx="0" ky="0" algn="b" rotWithShape="0" blurRad="38100" dist="12700" dir="5400000">
                  <a:srgbClr val="E0DEC7">
                    <a:alpha val="80000"/>
                  </a:srgbClr>
                </a:outerShdw>
              </a:effectLst>
            </a:endParaRPr>
          </a:p>
          <a:p>
            <a:pPr lvl="1">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Two</a:t>
            </a:r>
            <a:endParaRPr spc="36" sz="3600">
              <a:solidFill>
                <a:srgbClr val="3E382B"/>
              </a:solidFill>
              <a:effectLst>
                <a:outerShdw sx="100000" sy="100000" kx="0" ky="0" algn="b" rotWithShape="0" blurRad="38100" dist="12700" dir="5400000">
                  <a:srgbClr val="E0DEC7">
                    <a:alpha val="80000"/>
                  </a:srgbClr>
                </a:outerShdw>
              </a:effectLst>
            </a:endParaRPr>
          </a:p>
          <a:p>
            <a:pPr lvl="2">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Three</a:t>
            </a:r>
            <a:endParaRPr spc="36" sz="3600">
              <a:solidFill>
                <a:srgbClr val="3E382B"/>
              </a:solidFill>
              <a:effectLst>
                <a:outerShdw sx="100000" sy="100000" kx="0" ky="0" algn="b" rotWithShape="0" blurRad="38100" dist="12700" dir="5400000">
                  <a:srgbClr val="E0DEC7">
                    <a:alpha val="80000"/>
                  </a:srgbClr>
                </a:outerShdw>
              </a:effectLst>
            </a:endParaRPr>
          </a:p>
          <a:p>
            <a:pPr lvl="3">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Four</a:t>
            </a:r>
            <a:endParaRPr spc="36" sz="3600">
              <a:solidFill>
                <a:srgbClr val="3E382B"/>
              </a:solidFill>
              <a:effectLst>
                <a:outerShdw sx="100000" sy="100000" kx="0" ky="0" algn="b" rotWithShape="0" blurRad="38100" dist="12700" dir="5400000">
                  <a:srgbClr val="E0DEC7">
                    <a:alpha val="80000"/>
                  </a:srgbClr>
                </a:outerShdw>
              </a:effectLst>
            </a:endParaRPr>
          </a:p>
          <a:p>
            <a:pPr lvl="4">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Five</a:t>
            </a: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11" name="Shape 11"/>
          <p:cNvSpPr/>
          <p:nvPr>
            <p:ph type="title"/>
          </p:nvPr>
        </p:nvSpPr>
        <p:spPr>
          <a:xfrm>
            <a:off x="1587500" y="3568700"/>
            <a:ext cx="10464800" cy="2603500"/>
          </a:xfrm>
          <a:prstGeom prst="rect">
            <a:avLst/>
          </a:prstGeom>
        </p:spPr>
        <p:txBody>
          <a:bodyPr/>
          <a:lstStyle/>
          <a:p>
            <a:pPr lvl="0">
              <a:defRPr spc="0" sz="1800">
                <a:solidFill>
                  <a:srgbClr val="000000"/>
                </a:solidFill>
              </a:defRPr>
            </a:pPr>
            <a:r>
              <a:rPr spc="70" sz="7000">
                <a:solidFill>
                  <a:srgbClr val="6E603B"/>
                </a:solidFill>
              </a:rPr>
              <a:t>Title Text</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13" name="Shape 13"/>
          <p:cNvSpPr/>
          <p:nvPr>
            <p:ph type="title"/>
          </p:nvPr>
        </p:nvSpPr>
        <p:spPr>
          <a:xfrm>
            <a:off x="1155700" y="1828800"/>
            <a:ext cx="6070600" cy="3302000"/>
          </a:xfrm>
          <a:prstGeom prst="rect">
            <a:avLst/>
          </a:prstGeom>
        </p:spPr>
        <p:txBody>
          <a:bodyPr anchor="b"/>
          <a:lstStyle/>
          <a:p>
            <a:pPr lvl="0">
              <a:defRPr spc="0" sz="1800">
                <a:solidFill>
                  <a:srgbClr val="000000"/>
                </a:solidFill>
              </a:defRPr>
            </a:pPr>
            <a:r>
              <a:rPr spc="70" sz="7000">
                <a:solidFill>
                  <a:srgbClr val="6E603B"/>
                </a:solidFill>
              </a:rPr>
              <a:t>Title Text</a:t>
            </a:r>
          </a:p>
        </p:txBody>
      </p:sp>
      <p:sp>
        <p:nvSpPr>
          <p:cNvPr id="14" name="Shape 14"/>
          <p:cNvSpPr/>
          <p:nvPr>
            <p:ph type="body" idx="1"/>
          </p:nvPr>
        </p:nvSpPr>
        <p:spPr>
          <a:xfrm>
            <a:off x="1155700" y="5168900"/>
            <a:ext cx="6070600" cy="33020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One</a:t>
            </a:r>
            <a:endParaRPr spc="36" sz="3600">
              <a:solidFill>
                <a:srgbClr val="3E382B"/>
              </a:solidFill>
              <a:effectLst>
                <a:outerShdw sx="100000" sy="100000" kx="0" ky="0" algn="b" rotWithShape="0" blurRad="38100" dist="12700" dir="5400000">
                  <a:srgbClr val="E0DEC7">
                    <a:alpha val="80000"/>
                  </a:srgbClr>
                </a:outerShdw>
              </a:effectLst>
            </a:endParaRPr>
          </a:p>
          <a:p>
            <a:pPr lvl="1">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Two</a:t>
            </a:r>
            <a:endParaRPr spc="36" sz="3600">
              <a:solidFill>
                <a:srgbClr val="3E382B"/>
              </a:solidFill>
              <a:effectLst>
                <a:outerShdw sx="100000" sy="100000" kx="0" ky="0" algn="b" rotWithShape="0" blurRad="38100" dist="12700" dir="5400000">
                  <a:srgbClr val="E0DEC7">
                    <a:alpha val="80000"/>
                  </a:srgbClr>
                </a:outerShdw>
              </a:effectLst>
            </a:endParaRPr>
          </a:p>
          <a:p>
            <a:pPr lvl="2">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Three</a:t>
            </a:r>
            <a:endParaRPr spc="36" sz="3600">
              <a:solidFill>
                <a:srgbClr val="3E382B"/>
              </a:solidFill>
              <a:effectLst>
                <a:outerShdw sx="100000" sy="100000" kx="0" ky="0" algn="b" rotWithShape="0" blurRad="38100" dist="12700" dir="5400000">
                  <a:srgbClr val="E0DEC7">
                    <a:alpha val="80000"/>
                  </a:srgbClr>
                </a:outerShdw>
              </a:effectLst>
            </a:endParaRPr>
          </a:p>
          <a:p>
            <a:pPr lvl="3">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Four</a:t>
            </a:r>
            <a:endParaRPr spc="36" sz="3600">
              <a:solidFill>
                <a:srgbClr val="3E382B"/>
              </a:solidFill>
              <a:effectLst>
                <a:outerShdw sx="100000" sy="100000" kx="0" ky="0" algn="b" rotWithShape="0" blurRad="38100" dist="12700" dir="5400000">
                  <a:srgbClr val="E0DEC7">
                    <a:alpha val="80000"/>
                  </a:srgbClr>
                </a:outerShdw>
              </a:effectLst>
            </a:endParaRPr>
          </a:p>
          <a:p>
            <a:pPr lvl="4">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Five</a:t>
            </a: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16" name="Shape 16"/>
          <p:cNvSpPr/>
          <p:nvPr>
            <p:ph type="title"/>
          </p:nvPr>
        </p:nvSpPr>
        <p:spPr>
          <a:prstGeom prst="rect">
            <a:avLst/>
          </a:prstGeom>
        </p:spPr>
        <p:txBody>
          <a:bodyPr/>
          <a:lstStyle/>
          <a:p>
            <a:pPr lvl="0">
              <a:defRPr spc="0" sz="1800">
                <a:solidFill>
                  <a:srgbClr val="000000"/>
                </a:solidFill>
              </a:defRPr>
            </a:pPr>
            <a:r>
              <a:rPr spc="70" sz="7000">
                <a:solidFill>
                  <a:srgbClr val="6E603B"/>
                </a:solidFill>
              </a:rPr>
              <a:t>Title 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18" name="Shape 18"/>
          <p:cNvSpPr/>
          <p:nvPr>
            <p:ph type="title"/>
          </p:nvPr>
        </p:nvSpPr>
        <p:spPr>
          <a:prstGeom prst="rect">
            <a:avLst/>
          </a:prstGeom>
        </p:spPr>
        <p:txBody>
          <a:bodyPr/>
          <a:lstStyle/>
          <a:p>
            <a:pPr lvl="0">
              <a:defRPr spc="0" sz="1800">
                <a:solidFill>
                  <a:srgbClr val="000000"/>
                </a:solidFill>
              </a:defRPr>
            </a:pPr>
            <a:r>
              <a:rPr spc="70" sz="7000">
                <a:solidFill>
                  <a:srgbClr val="6E603B"/>
                </a:solidFill>
              </a:rPr>
              <a:t>Title Text</a:t>
            </a:r>
          </a:p>
        </p:txBody>
      </p:sp>
      <p:sp>
        <p:nvSpPr>
          <p:cNvPr id="19" name="Shape 19"/>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93741C"/>
                </a:solidFill>
              </a:rPr>
              <a:t>Body Level One</a:t>
            </a:r>
            <a:endParaRPr sz="3600">
              <a:solidFill>
                <a:srgbClr val="93741C"/>
              </a:solidFill>
            </a:endParaRPr>
          </a:p>
          <a:p>
            <a:pPr lvl="1">
              <a:defRPr sz="1800">
                <a:solidFill>
                  <a:srgbClr val="000000"/>
                </a:solidFill>
              </a:defRPr>
            </a:pPr>
            <a:r>
              <a:rPr sz="3600">
                <a:solidFill>
                  <a:srgbClr val="93741C"/>
                </a:solidFill>
              </a:rPr>
              <a:t>Body Level Two</a:t>
            </a:r>
            <a:endParaRPr sz="3600">
              <a:solidFill>
                <a:srgbClr val="93741C"/>
              </a:solidFill>
            </a:endParaRPr>
          </a:p>
          <a:p>
            <a:pPr lvl="2">
              <a:defRPr sz="1800">
                <a:solidFill>
                  <a:srgbClr val="000000"/>
                </a:solidFill>
              </a:defRPr>
            </a:pPr>
            <a:r>
              <a:rPr sz="3600">
                <a:solidFill>
                  <a:srgbClr val="93741C"/>
                </a:solidFill>
              </a:rPr>
              <a:t>Body Level Three</a:t>
            </a:r>
            <a:endParaRPr sz="3600">
              <a:solidFill>
                <a:srgbClr val="93741C"/>
              </a:solidFill>
            </a:endParaRPr>
          </a:p>
          <a:p>
            <a:pPr lvl="3">
              <a:defRPr sz="1800">
                <a:solidFill>
                  <a:srgbClr val="000000"/>
                </a:solidFill>
              </a:defRPr>
            </a:pPr>
            <a:r>
              <a:rPr sz="3600">
                <a:solidFill>
                  <a:srgbClr val="93741C"/>
                </a:solidFill>
              </a:rPr>
              <a:t>Body Level Four</a:t>
            </a:r>
            <a:endParaRPr sz="3600">
              <a:solidFill>
                <a:srgbClr val="93741C"/>
              </a:solidFill>
            </a:endParaRPr>
          </a:p>
          <a:p>
            <a:pPr lvl="4">
              <a:defRPr sz="1800">
                <a:solidFill>
                  <a:srgbClr val="000000"/>
                </a:solidFill>
              </a:defRPr>
            </a:pPr>
            <a:r>
              <a:rPr sz="3600">
                <a:solidFill>
                  <a:srgbClr val="93741C"/>
                </a:solidFill>
              </a:rPr>
              <a:t>Body Level Five</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21" name="Shape 21"/>
          <p:cNvSpPr/>
          <p:nvPr>
            <p:ph type="title"/>
          </p:nvPr>
        </p:nvSpPr>
        <p:spPr>
          <a:prstGeom prst="rect">
            <a:avLst/>
          </a:prstGeom>
        </p:spPr>
        <p:txBody>
          <a:bodyPr/>
          <a:lstStyle/>
          <a:p>
            <a:pPr lvl="0">
              <a:defRPr spc="0" sz="1800">
                <a:solidFill>
                  <a:srgbClr val="000000"/>
                </a:solidFill>
              </a:defRPr>
            </a:pPr>
            <a:r>
              <a:rPr spc="70" sz="7000">
                <a:solidFill>
                  <a:srgbClr val="6E603B"/>
                </a:solidFill>
              </a:rPr>
              <a:t>Title Text</a:t>
            </a:r>
          </a:p>
        </p:txBody>
      </p:sp>
      <p:sp>
        <p:nvSpPr>
          <p:cNvPr id="22" name="Shape 22"/>
          <p:cNvSpPr/>
          <p:nvPr>
            <p:ph type="body" idx="1"/>
          </p:nvPr>
        </p:nvSpPr>
        <p:spPr>
          <a:xfrm>
            <a:off x="1587500" y="2743200"/>
            <a:ext cx="5041900" cy="6032500"/>
          </a:xfrm>
          <a:prstGeom prst="rect">
            <a:avLst/>
          </a:prstGeom>
        </p:spPr>
        <p:txBody>
          <a:bodyPr/>
          <a:lstStyle>
            <a:lvl1pPr marL="406400" indent="-406400">
              <a:spcBef>
                <a:spcPts val="3200"/>
              </a:spcBef>
              <a:buBlip>
                <a:blip r:embed="rId2"/>
              </a:buBlip>
              <a:defRPr sz="3200"/>
            </a:lvl1pPr>
            <a:lvl2pPr marL="812800" indent="-406400">
              <a:spcBef>
                <a:spcPts val="3200"/>
              </a:spcBef>
              <a:buBlip>
                <a:blip r:embed="rId2"/>
              </a:buBlip>
              <a:defRPr sz="3200"/>
            </a:lvl2pPr>
            <a:lvl3pPr marL="1219200" indent="-406400">
              <a:spcBef>
                <a:spcPts val="3200"/>
              </a:spcBef>
              <a:buBlip>
                <a:blip r:embed="rId2"/>
              </a:buBlip>
              <a:defRPr sz="3200"/>
            </a:lvl3pPr>
            <a:lvl4pPr marL="1625600" indent="-406400">
              <a:spcBef>
                <a:spcPts val="3200"/>
              </a:spcBef>
              <a:buBlip>
                <a:blip r:embed="rId2"/>
              </a:buBlip>
              <a:defRPr sz="3200"/>
            </a:lvl4pPr>
            <a:lvl5pPr marL="2032000" indent="-406400">
              <a:spcBef>
                <a:spcPts val="3200"/>
              </a:spcBef>
              <a:buBlip>
                <a:blip r:embed="rId2"/>
              </a:buBlip>
              <a:defRPr sz="3200"/>
            </a:lvl5pPr>
          </a:lstStyle>
          <a:p>
            <a:pPr lvl="0">
              <a:defRPr sz="1800">
                <a:solidFill>
                  <a:srgbClr val="000000"/>
                </a:solidFill>
              </a:defRPr>
            </a:pPr>
            <a:r>
              <a:rPr sz="3200">
                <a:solidFill>
                  <a:srgbClr val="93741C"/>
                </a:solidFill>
              </a:rPr>
              <a:t>Body Level One</a:t>
            </a:r>
            <a:endParaRPr sz="3200">
              <a:solidFill>
                <a:srgbClr val="93741C"/>
              </a:solidFill>
            </a:endParaRPr>
          </a:p>
          <a:p>
            <a:pPr lvl="1">
              <a:defRPr sz="1800">
                <a:solidFill>
                  <a:srgbClr val="000000"/>
                </a:solidFill>
              </a:defRPr>
            </a:pPr>
            <a:r>
              <a:rPr sz="3200">
                <a:solidFill>
                  <a:srgbClr val="93741C"/>
                </a:solidFill>
              </a:rPr>
              <a:t>Body Level Two</a:t>
            </a:r>
            <a:endParaRPr sz="3200">
              <a:solidFill>
                <a:srgbClr val="93741C"/>
              </a:solidFill>
            </a:endParaRPr>
          </a:p>
          <a:p>
            <a:pPr lvl="2">
              <a:defRPr sz="1800">
                <a:solidFill>
                  <a:srgbClr val="000000"/>
                </a:solidFill>
              </a:defRPr>
            </a:pPr>
            <a:r>
              <a:rPr sz="3200">
                <a:solidFill>
                  <a:srgbClr val="93741C"/>
                </a:solidFill>
              </a:rPr>
              <a:t>Body Level Three</a:t>
            </a:r>
            <a:endParaRPr sz="3200">
              <a:solidFill>
                <a:srgbClr val="93741C"/>
              </a:solidFill>
            </a:endParaRPr>
          </a:p>
          <a:p>
            <a:pPr lvl="3">
              <a:defRPr sz="1800">
                <a:solidFill>
                  <a:srgbClr val="000000"/>
                </a:solidFill>
              </a:defRPr>
            </a:pPr>
            <a:r>
              <a:rPr sz="3200">
                <a:solidFill>
                  <a:srgbClr val="93741C"/>
                </a:solidFill>
              </a:rPr>
              <a:t>Body Level Four</a:t>
            </a:r>
            <a:endParaRPr sz="3200">
              <a:solidFill>
                <a:srgbClr val="93741C"/>
              </a:solidFill>
            </a:endParaRPr>
          </a:p>
          <a:p>
            <a:pPr lvl="4">
              <a:defRPr sz="1800">
                <a:solidFill>
                  <a:srgbClr val="000000"/>
                </a:solidFill>
              </a:defRPr>
            </a:pPr>
            <a:r>
              <a:rPr sz="3200">
                <a:solidFill>
                  <a:srgbClr val="93741C"/>
                </a:solidFill>
              </a:rPr>
              <a:t>Body Level Five</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24" name="Shape 24"/>
          <p:cNvSpPr/>
          <p:nvPr>
            <p:ph type="body" idx="1"/>
          </p:nvPr>
        </p:nvSpPr>
        <p:spPr>
          <a:xfrm>
            <a:off x="1587500" y="1270000"/>
            <a:ext cx="10464800" cy="72136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93741C"/>
                </a:solidFill>
              </a:rPr>
              <a:t>Body Level One</a:t>
            </a:r>
            <a:endParaRPr sz="3600">
              <a:solidFill>
                <a:srgbClr val="93741C"/>
              </a:solidFill>
            </a:endParaRPr>
          </a:p>
          <a:p>
            <a:pPr lvl="1">
              <a:defRPr sz="1800">
                <a:solidFill>
                  <a:srgbClr val="000000"/>
                </a:solidFill>
              </a:defRPr>
            </a:pPr>
            <a:r>
              <a:rPr sz="3600">
                <a:solidFill>
                  <a:srgbClr val="93741C"/>
                </a:solidFill>
              </a:rPr>
              <a:t>Body Level Two</a:t>
            </a:r>
            <a:endParaRPr sz="3600">
              <a:solidFill>
                <a:srgbClr val="93741C"/>
              </a:solidFill>
            </a:endParaRPr>
          </a:p>
          <a:p>
            <a:pPr lvl="2">
              <a:defRPr sz="1800">
                <a:solidFill>
                  <a:srgbClr val="000000"/>
                </a:solidFill>
              </a:defRPr>
            </a:pPr>
            <a:r>
              <a:rPr sz="3600">
                <a:solidFill>
                  <a:srgbClr val="93741C"/>
                </a:solidFill>
              </a:rPr>
              <a:t>Body Level Three</a:t>
            </a:r>
            <a:endParaRPr sz="3600">
              <a:solidFill>
                <a:srgbClr val="93741C"/>
              </a:solidFill>
            </a:endParaRPr>
          </a:p>
          <a:p>
            <a:pPr lvl="3">
              <a:defRPr sz="1800">
                <a:solidFill>
                  <a:srgbClr val="000000"/>
                </a:solidFill>
              </a:defRPr>
            </a:pPr>
            <a:r>
              <a:rPr sz="3600">
                <a:solidFill>
                  <a:srgbClr val="93741C"/>
                </a:solidFill>
              </a:rPr>
              <a:t>Body Level Four</a:t>
            </a:r>
            <a:endParaRPr sz="3600">
              <a:solidFill>
                <a:srgbClr val="93741C"/>
              </a:solidFill>
            </a:endParaRPr>
          </a:p>
          <a:p>
            <a:pPr lvl="4">
              <a:defRPr sz="1800">
                <a:solidFill>
                  <a:srgbClr val="000000"/>
                </a:solidFill>
              </a:defRPr>
            </a:pPr>
            <a:r>
              <a:rPr sz="3600">
                <a:solidFill>
                  <a:srgbClr val="93741C"/>
                </a:solidFill>
              </a:rPr>
              <a:t>Body Level Five</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bg>
      <p:bgPr>
        <a:blipFill rotWithShape="1">
          <a:blip r:embed="rId2"/>
          <a:srcRect l="0" t="0" r="0" b="0"/>
          <a:stretch>
            <a:fillRect/>
          </a:stretch>
        </a:blipFill>
      </p:bgPr>
    </p:bg>
    <p:spTree>
      <p:nvGrpSpPr>
        <p:cNvPr id="1" name=""/>
        <p:cNvGrpSpPr/>
        <p:nvPr/>
      </p:nvGrpSpPr>
      <p:grpSpPr>
        <a:xfrm>
          <a:off x="0" y="0"/>
          <a:ext cx="0" cy="0"/>
          <a:chOff x="0" y="0"/>
          <a:chExt cx="0" cy="0"/>
        </a:xfrm>
      </p:grpSpPr>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title"/>
          </p:nvPr>
        </p:nvSpPr>
        <p:spPr>
          <a:xfrm>
            <a:off x="1587500" y="254000"/>
            <a:ext cx="10464800" cy="2349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spc="0" sz="1800">
                <a:solidFill>
                  <a:srgbClr val="000000"/>
                </a:solidFill>
              </a:defRPr>
            </a:pPr>
            <a:r>
              <a:rPr spc="70" sz="7000">
                <a:solidFill>
                  <a:srgbClr val="6E603B"/>
                </a:solidFill>
              </a:rPr>
              <a:t>Title Text</a:t>
            </a:r>
          </a:p>
        </p:txBody>
      </p:sp>
      <p:sp>
        <p:nvSpPr>
          <p:cNvPr id="3" name="Shape 3"/>
          <p:cNvSpPr/>
          <p:nvPr>
            <p:ph type="body" idx="1"/>
          </p:nvPr>
        </p:nvSpPr>
        <p:spPr>
          <a:xfrm>
            <a:off x="1587500" y="2730500"/>
            <a:ext cx="10464800" cy="6032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lvl="0">
              <a:defRPr sz="1800">
                <a:solidFill>
                  <a:srgbClr val="000000"/>
                </a:solidFill>
              </a:defRPr>
            </a:pPr>
            <a:r>
              <a:rPr sz="3600">
                <a:solidFill>
                  <a:srgbClr val="93741C"/>
                </a:solidFill>
              </a:rPr>
              <a:t>Body Level One</a:t>
            </a:r>
            <a:endParaRPr sz="3600">
              <a:solidFill>
                <a:srgbClr val="93741C"/>
              </a:solidFill>
            </a:endParaRPr>
          </a:p>
          <a:p>
            <a:pPr lvl="1">
              <a:defRPr sz="1800">
                <a:solidFill>
                  <a:srgbClr val="000000"/>
                </a:solidFill>
              </a:defRPr>
            </a:pPr>
            <a:r>
              <a:rPr sz="3600">
                <a:solidFill>
                  <a:srgbClr val="93741C"/>
                </a:solidFill>
              </a:rPr>
              <a:t>Body Level Two</a:t>
            </a:r>
            <a:endParaRPr sz="3600">
              <a:solidFill>
                <a:srgbClr val="93741C"/>
              </a:solidFill>
            </a:endParaRPr>
          </a:p>
          <a:p>
            <a:pPr lvl="2">
              <a:defRPr sz="1800">
                <a:solidFill>
                  <a:srgbClr val="000000"/>
                </a:solidFill>
              </a:defRPr>
            </a:pPr>
            <a:r>
              <a:rPr sz="3600">
                <a:solidFill>
                  <a:srgbClr val="93741C"/>
                </a:solidFill>
              </a:rPr>
              <a:t>Body Level Three</a:t>
            </a:r>
            <a:endParaRPr sz="3600">
              <a:solidFill>
                <a:srgbClr val="93741C"/>
              </a:solidFill>
            </a:endParaRPr>
          </a:p>
          <a:p>
            <a:pPr lvl="3">
              <a:defRPr sz="1800">
                <a:solidFill>
                  <a:srgbClr val="000000"/>
                </a:solidFill>
              </a:defRPr>
            </a:pPr>
            <a:r>
              <a:rPr sz="3600">
                <a:solidFill>
                  <a:srgbClr val="93741C"/>
                </a:solidFill>
              </a:rPr>
              <a:t>Body Level Four</a:t>
            </a:r>
            <a:endParaRPr sz="3600">
              <a:solidFill>
                <a:srgbClr val="93741C"/>
              </a:solidFill>
            </a:endParaRPr>
          </a:p>
          <a:p>
            <a:pPr lvl="4">
              <a:defRPr sz="1800">
                <a:solidFill>
                  <a:srgbClr val="000000"/>
                </a:solidFill>
              </a:defRPr>
            </a:pPr>
            <a:r>
              <a:rPr sz="3600">
                <a:solidFill>
                  <a:srgbClr val="93741C"/>
                </a:solidFill>
              </a:rPr>
              <a:t>Body Level Five</a:t>
            </a:r>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spd="med" advClick="1"/>
  <p:txStyles>
    <p:titleStyle>
      <a:lvl1pPr algn="ctr" defTabSz="584200">
        <a:defRPr spc="70" sz="7000">
          <a:solidFill>
            <a:srgbClr val="6E603B"/>
          </a:solidFill>
          <a:latin typeface="+mn-lt"/>
          <a:ea typeface="+mn-ea"/>
          <a:cs typeface="+mn-cs"/>
          <a:sym typeface="American Typewriter"/>
        </a:defRPr>
      </a:lvl1pPr>
      <a:lvl2pPr indent="228600" algn="ctr" defTabSz="584200">
        <a:defRPr spc="70" sz="7000">
          <a:solidFill>
            <a:srgbClr val="6E603B"/>
          </a:solidFill>
          <a:latin typeface="+mn-lt"/>
          <a:ea typeface="+mn-ea"/>
          <a:cs typeface="+mn-cs"/>
          <a:sym typeface="American Typewriter"/>
        </a:defRPr>
      </a:lvl2pPr>
      <a:lvl3pPr indent="457200" algn="ctr" defTabSz="584200">
        <a:defRPr spc="70" sz="7000">
          <a:solidFill>
            <a:srgbClr val="6E603B"/>
          </a:solidFill>
          <a:latin typeface="+mn-lt"/>
          <a:ea typeface="+mn-ea"/>
          <a:cs typeface="+mn-cs"/>
          <a:sym typeface="American Typewriter"/>
        </a:defRPr>
      </a:lvl3pPr>
      <a:lvl4pPr indent="685800" algn="ctr" defTabSz="584200">
        <a:defRPr spc="70" sz="7000">
          <a:solidFill>
            <a:srgbClr val="6E603B"/>
          </a:solidFill>
          <a:latin typeface="+mn-lt"/>
          <a:ea typeface="+mn-ea"/>
          <a:cs typeface="+mn-cs"/>
          <a:sym typeface="American Typewriter"/>
        </a:defRPr>
      </a:lvl4pPr>
      <a:lvl5pPr indent="914400" algn="ctr" defTabSz="584200">
        <a:defRPr spc="70" sz="7000">
          <a:solidFill>
            <a:srgbClr val="6E603B"/>
          </a:solidFill>
          <a:latin typeface="+mn-lt"/>
          <a:ea typeface="+mn-ea"/>
          <a:cs typeface="+mn-cs"/>
          <a:sym typeface="American Typewriter"/>
        </a:defRPr>
      </a:lvl5pPr>
      <a:lvl6pPr indent="1143000" algn="ctr" defTabSz="584200">
        <a:defRPr spc="70" sz="7000">
          <a:solidFill>
            <a:srgbClr val="6E603B"/>
          </a:solidFill>
          <a:latin typeface="+mn-lt"/>
          <a:ea typeface="+mn-ea"/>
          <a:cs typeface="+mn-cs"/>
          <a:sym typeface="American Typewriter"/>
        </a:defRPr>
      </a:lvl6pPr>
      <a:lvl7pPr indent="1371600" algn="ctr" defTabSz="584200">
        <a:defRPr spc="70" sz="7000">
          <a:solidFill>
            <a:srgbClr val="6E603B"/>
          </a:solidFill>
          <a:latin typeface="+mn-lt"/>
          <a:ea typeface="+mn-ea"/>
          <a:cs typeface="+mn-cs"/>
          <a:sym typeface="American Typewriter"/>
        </a:defRPr>
      </a:lvl7pPr>
      <a:lvl8pPr indent="1600200" algn="ctr" defTabSz="584200">
        <a:defRPr spc="70" sz="7000">
          <a:solidFill>
            <a:srgbClr val="6E603B"/>
          </a:solidFill>
          <a:latin typeface="+mn-lt"/>
          <a:ea typeface="+mn-ea"/>
          <a:cs typeface="+mn-cs"/>
          <a:sym typeface="American Typewriter"/>
        </a:defRPr>
      </a:lvl8pPr>
      <a:lvl9pPr indent="1828800" algn="ctr" defTabSz="584200">
        <a:defRPr spc="70" sz="7000">
          <a:solidFill>
            <a:srgbClr val="6E603B"/>
          </a:solidFill>
          <a:latin typeface="+mn-lt"/>
          <a:ea typeface="+mn-ea"/>
          <a:cs typeface="+mn-cs"/>
          <a:sym typeface="American Typewriter"/>
        </a:defRPr>
      </a:lvl9pPr>
    </p:titleStyle>
    <p:bodyStyle>
      <a:lvl1pPr marL="444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1pPr>
      <a:lvl2pPr marL="889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2pPr>
      <a:lvl3pPr marL="1333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3pPr>
      <a:lvl4pPr marL="1778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4pPr>
      <a:lvl5pPr marL="2222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5pPr>
      <a:lvl6pPr marL="2667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6pPr>
      <a:lvl7pPr marL="3111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7pPr>
      <a:lvl8pPr marL="3556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8pPr>
      <a:lvl9pPr marL="4000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9pPr>
    </p:bodyStyle>
    <p:otherStyle>
      <a:lvl1pPr algn="ctr" defTabSz="584200">
        <a:defRPr>
          <a:solidFill>
            <a:schemeClr val="tx1"/>
          </a:solidFill>
          <a:latin typeface="+mn-lt"/>
          <a:ea typeface="+mn-ea"/>
          <a:cs typeface="+mn-cs"/>
          <a:sym typeface="Palatino"/>
        </a:defRPr>
      </a:lvl1pPr>
      <a:lvl2pPr indent="228600" algn="ctr" defTabSz="584200">
        <a:defRPr>
          <a:solidFill>
            <a:schemeClr val="tx1"/>
          </a:solidFill>
          <a:latin typeface="+mn-lt"/>
          <a:ea typeface="+mn-ea"/>
          <a:cs typeface="+mn-cs"/>
          <a:sym typeface="Palatino"/>
        </a:defRPr>
      </a:lvl2pPr>
      <a:lvl3pPr indent="457200" algn="ctr" defTabSz="584200">
        <a:defRPr>
          <a:solidFill>
            <a:schemeClr val="tx1"/>
          </a:solidFill>
          <a:latin typeface="+mn-lt"/>
          <a:ea typeface="+mn-ea"/>
          <a:cs typeface="+mn-cs"/>
          <a:sym typeface="Palatino"/>
        </a:defRPr>
      </a:lvl3pPr>
      <a:lvl4pPr indent="685800" algn="ctr" defTabSz="584200">
        <a:defRPr>
          <a:solidFill>
            <a:schemeClr val="tx1"/>
          </a:solidFill>
          <a:latin typeface="+mn-lt"/>
          <a:ea typeface="+mn-ea"/>
          <a:cs typeface="+mn-cs"/>
          <a:sym typeface="Palatino"/>
        </a:defRPr>
      </a:lvl4pPr>
      <a:lvl5pPr indent="914400" algn="ctr" defTabSz="584200">
        <a:defRPr>
          <a:solidFill>
            <a:schemeClr val="tx1"/>
          </a:solidFill>
          <a:latin typeface="+mn-lt"/>
          <a:ea typeface="+mn-ea"/>
          <a:cs typeface="+mn-cs"/>
          <a:sym typeface="Palatino"/>
        </a:defRPr>
      </a:lvl5pPr>
      <a:lvl6pPr indent="1143000" algn="ctr" defTabSz="584200">
        <a:defRPr>
          <a:solidFill>
            <a:schemeClr val="tx1"/>
          </a:solidFill>
          <a:latin typeface="+mn-lt"/>
          <a:ea typeface="+mn-ea"/>
          <a:cs typeface="+mn-cs"/>
          <a:sym typeface="Palatino"/>
        </a:defRPr>
      </a:lvl6pPr>
      <a:lvl7pPr indent="1371600" algn="ctr" defTabSz="584200">
        <a:defRPr>
          <a:solidFill>
            <a:schemeClr val="tx1"/>
          </a:solidFill>
          <a:latin typeface="+mn-lt"/>
          <a:ea typeface="+mn-ea"/>
          <a:cs typeface="+mn-cs"/>
          <a:sym typeface="Palatino"/>
        </a:defRPr>
      </a:lvl7pPr>
      <a:lvl8pPr indent="1600200" algn="ctr" defTabSz="584200">
        <a:defRPr>
          <a:solidFill>
            <a:schemeClr val="tx1"/>
          </a:solidFill>
          <a:latin typeface="+mn-lt"/>
          <a:ea typeface="+mn-ea"/>
          <a:cs typeface="+mn-cs"/>
          <a:sym typeface="Palatino"/>
        </a:defRPr>
      </a:lvl8pPr>
      <a:lvl9pPr indent="1828800" algn="ctr" defTabSz="584200">
        <a:defRPr>
          <a:solidFill>
            <a:schemeClr val="tx1"/>
          </a:solidFill>
          <a:latin typeface="+mn-lt"/>
          <a:ea typeface="+mn-ea"/>
          <a:cs typeface="+mn-cs"/>
          <a:sym typeface="Palatino"/>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2.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34" name="Group 34"/>
          <p:cNvGrpSpPr/>
          <p:nvPr/>
        </p:nvGrpSpPr>
        <p:grpSpPr>
          <a:xfrm>
            <a:off x="911733" y="541757"/>
            <a:ext cx="6521526" cy="8670086"/>
            <a:chOff x="-203200" y="-203200"/>
            <a:chExt cx="6521525" cy="8670085"/>
          </a:xfrm>
        </p:grpSpPr>
        <p:pic>
          <p:nvPicPr>
            <p:cNvPr id="33" name="IMG_3350.jpeg"/>
            <p:cNvPicPr/>
            <p:nvPr/>
          </p:nvPicPr>
          <p:blipFill>
            <a:blip r:embed="rId2">
              <a:extLst/>
            </a:blip>
            <a:srcRect l="13000" t="0" r="13000" b="0"/>
            <a:stretch>
              <a:fillRect/>
            </a:stretch>
          </p:blipFill>
          <p:spPr>
            <a:xfrm>
              <a:off x="0" y="0"/>
              <a:ext cx="6115125" cy="8263685"/>
            </a:xfrm>
            <a:prstGeom prst="rect">
              <a:avLst/>
            </a:prstGeom>
            <a:ln>
              <a:noFill/>
            </a:ln>
            <a:effectLst/>
          </p:spPr>
        </p:pic>
        <p:pic>
          <p:nvPicPr>
            <p:cNvPr id="32" name=""/>
            <p:cNvPicPr/>
            <p:nvPr/>
          </p:nvPicPr>
          <p:blipFill>
            <a:blip r:embed="rId3">
              <a:extLst/>
            </a:blip>
            <a:stretch>
              <a:fillRect/>
            </a:stretch>
          </p:blipFill>
          <p:spPr>
            <a:xfrm>
              <a:off x="-203201" y="-203200"/>
              <a:ext cx="6521526" cy="8670085"/>
            </a:xfrm>
            <a:prstGeom prst="rect">
              <a:avLst/>
            </a:prstGeom>
            <a:effectLst/>
          </p:spPr>
        </p:pic>
      </p:grpSp>
      <p:sp>
        <p:nvSpPr>
          <p:cNvPr id="35" name="Shape 35"/>
          <p:cNvSpPr/>
          <p:nvPr/>
        </p:nvSpPr>
        <p:spPr>
          <a:xfrm>
            <a:off x="7715436" y="1337470"/>
            <a:ext cx="4632662" cy="210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000">
                <a:solidFill>
                  <a:srgbClr val="943F2B"/>
                </a:solidFill>
              </a:defRPr>
            </a:lvl1pPr>
          </a:lstStyle>
          <a:p>
            <a:pPr lvl="0">
              <a:defRPr sz="1800">
                <a:solidFill>
                  <a:srgbClr val="000000"/>
                </a:solidFill>
              </a:defRPr>
            </a:pPr>
            <a:r>
              <a:rPr sz="6000">
                <a:solidFill>
                  <a:srgbClr val="943F2B"/>
                </a:solidFill>
              </a:rPr>
              <a:t>Sunday Bible College</a:t>
            </a:r>
          </a:p>
        </p:txBody>
      </p:sp>
      <p:sp>
        <p:nvSpPr>
          <p:cNvPr id="36" name="Shape 36"/>
          <p:cNvSpPr/>
          <p:nvPr/>
        </p:nvSpPr>
        <p:spPr>
          <a:xfrm>
            <a:off x="7896915" y="4165283"/>
            <a:ext cx="4269705" cy="9398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823726"/>
                </a:solidFill>
              </a:defRPr>
            </a:lvl1pPr>
          </a:lstStyle>
          <a:p>
            <a:pPr lvl="0">
              <a:defRPr sz="1800">
                <a:solidFill>
                  <a:srgbClr val="000000"/>
                </a:solidFill>
              </a:defRPr>
            </a:pPr>
            <a:r>
              <a:rPr sz="5000">
                <a:solidFill>
                  <a:srgbClr val="823726"/>
                </a:solidFill>
              </a:rPr>
              <a:t>Chapters 1 &amp; 2</a:t>
            </a:r>
          </a:p>
        </p:txBody>
      </p:sp>
      <p:sp>
        <p:nvSpPr>
          <p:cNvPr id="37" name="Shape 37"/>
          <p:cNvSpPr/>
          <p:nvPr/>
        </p:nvSpPr>
        <p:spPr>
          <a:xfrm>
            <a:off x="8014442" y="6588919"/>
            <a:ext cx="4034651" cy="175736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4100">
                <a:solidFill>
                  <a:srgbClr val="3E6169"/>
                </a:solidFill>
                <a:latin typeface="Optima"/>
                <a:ea typeface="Optima"/>
                <a:cs typeface="Optima"/>
                <a:sym typeface="Optima"/>
              </a:rPr>
              <a:t>Holy Trinity</a:t>
            </a:r>
            <a:endParaRPr sz="4100">
              <a:solidFill>
                <a:srgbClr val="3E6169"/>
              </a:solidFill>
              <a:latin typeface="Optima"/>
              <a:ea typeface="Optima"/>
              <a:cs typeface="Optima"/>
              <a:sym typeface="Optima"/>
            </a:endParaRPr>
          </a:p>
          <a:p>
            <a:pPr lvl="0">
              <a:defRPr sz="1800">
                <a:solidFill>
                  <a:srgbClr val="000000"/>
                </a:solidFill>
              </a:defRPr>
            </a:pPr>
            <a:r>
              <a:rPr sz="4100">
                <a:solidFill>
                  <a:srgbClr val="3E6169"/>
                </a:solidFill>
                <a:latin typeface="Optima"/>
                <a:ea typeface="Optima"/>
                <a:cs typeface="Optima"/>
                <a:sym typeface="Optima"/>
              </a:rPr>
              <a:t>Anglican Church</a:t>
            </a:r>
            <a:endParaRPr sz="4100">
              <a:solidFill>
                <a:srgbClr val="3E6169"/>
              </a:solidFill>
              <a:latin typeface="Optima"/>
              <a:ea typeface="Optima"/>
              <a:cs typeface="Optima"/>
              <a:sym typeface="Optima"/>
            </a:endParaRPr>
          </a:p>
          <a:p>
            <a:pPr lvl="0">
              <a:defRPr sz="1800">
                <a:solidFill>
                  <a:srgbClr val="000000"/>
                </a:solidFill>
              </a:defRPr>
            </a:pPr>
            <a:r>
              <a:rPr sz="2500">
                <a:solidFill>
                  <a:srgbClr val="3E6169"/>
                </a:solidFill>
                <a:latin typeface="Optima"/>
                <a:ea typeface="Optima"/>
                <a:cs typeface="Optima"/>
                <a:sym typeface="Optima"/>
              </a:rPr>
              <a:t>Fernandina Beach, Florida</a:t>
            </a:r>
          </a:p>
        </p:txBody>
      </p:sp>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5" name="Shape 75"/>
          <p:cNvSpPr/>
          <p:nvPr>
            <p:ph type="title"/>
          </p:nvPr>
        </p:nvSpPr>
        <p:spPr>
          <a:prstGeom prst="rect">
            <a:avLst/>
          </a:prstGeom>
        </p:spPr>
        <p:txBody>
          <a:bodyPr/>
          <a:lstStyle>
            <a:lvl1pPr>
              <a:defRPr spc="65" sz="6500"/>
            </a:lvl1pPr>
          </a:lstStyle>
          <a:p>
            <a:pPr lvl="0">
              <a:defRPr spc="0" sz="1800">
                <a:solidFill>
                  <a:srgbClr val="000000"/>
                </a:solidFill>
              </a:defRPr>
            </a:pPr>
            <a:r>
              <a:rPr spc="65" sz="6500">
                <a:solidFill>
                  <a:srgbClr val="6E603B"/>
                </a:solidFill>
              </a:rPr>
              <a:t>Homework Question 2:1</a:t>
            </a:r>
          </a:p>
        </p:txBody>
      </p:sp>
      <p:sp>
        <p:nvSpPr>
          <p:cNvPr id="76" name="Shape 76"/>
          <p:cNvSpPr/>
          <p:nvPr>
            <p:ph type="body" idx="1"/>
          </p:nvPr>
        </p:nvSpPr>
        <p:spPr>
          <a:xfrm>
            <a:off x="1587499" y="2227972"/>
            <a:ext cx="10464801" cy="946315"/>
          </a:xfrm>
          <a:prstGeom prst="rect">
            <a:avLst/>
          </a:prstGeom>
        </p:spPr>
        <p:txBody>
          <a:bodyPr anchor="t"/>
          <a:lstStyle>
            <a:lvl1pPr marL="0" indent="0">
              <a:buSzTx/>
              <a:buFontTx/>
              <a:buNone/>
              <a:defRPr b="1"/>
            </a:lvl1pPr>
          </a:lstStyle>
          <a:p>
            <a:pPr lvl="0">
              <a:defRPr b="0" sz="1800">
                <a:solidFill>
                  <a:srgbClr val="000000"/>
                </a:solidFill>
              </a:defRPr>
            </a:pPr>
            <a:r>
              <a:rPr b="1" sz="3600">
                <a:solidFill>
                  <a:srgbClr val="93741C"/>
                </a:solidFill>
              </a:rPr>
              <a:t>What were the origins of Herod the Great?</a:t>
            </a:r>
          </a:p>
        </p:txBody>
      </p:sp>
      <p:sp>
        <p:nvSpPr>
          <p:cNvPr id="77" name="Shape 77"/>
          <p:cNvSpPr/>
          <p:nvPr/>
        </p:nvSpPr>
        <p:spPr>
          <a:xfrm>
            <a:off x="1587500" y="3016518"/>
            <a:ext cx="10464800" cy="2365261"/>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algn="l" defTabSz="554990">
              <a:spcBef>
                <a:spcPts val="3400"/>
              </a:spcBef>
              <a:defRPr i="1" sz="3420">
                <a:solidFill>
                  <a:srgbClr val="93741C"/>
                </a:solidFill>
              </a:defRPr>
            </a:lvl1pPr>
          </a:lstStyle>
          <a:p>
            <a:pPr lvl="0">
              <a:defRPr i="0" sz="1800">
                <a:solidFill>
                  <a:srgbClr val="000000"/>
                </a:solidFill>
              </a:defRPr>
            </a:pPr>
            <a:r>
              <a:rPr i="1" sz="3420">
                <a:solidFill>
                  <a:srgbClr val="93741C"/>
                </a:solidFill>
              </a:rPr>
              <a:t>Herod was appointed King of the Jews by the Roman senate to replace the failing leadership of the Hasmonean Dynasty of ruling pirests. Herod was not Jewish. He was an Edomite, descendants of Esau. </a:t>
            </a:r>
          </a:p>
        </p:txBody>
      </p:sp>
      <p:sp>
        <p:nvSpPr>
          <p:cNvPr id="78" name="Shape 78"/>
          <p:cNvSpPr/>
          <p:nvPr/>
        </p:nvSpPr>
        <p:spPr>
          <a:xfrm>
            <a:off x="1467668" y="5491752"/>
            <a:ext cx="10704464" cy="1320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3600"/>
              </a:spcBef>
              <a:defRPr b="1">
                <a:solidFill>
                  <a:srgbClr val="93741C"/>
                </a:solidFill>
              </a:defRPr>
            </a:lvl1pPr>
          </a:lstStyle>
          <a:p>
            <a:pPr lvl="0">
              <a:defRPr b="0" sz="1800">
                <a:solidFill>
                  <a:srgbClr val="000000"/>
                </a:solidFill>
              </a:defRPr>
            </a:pPr>
            <a:r>
              <a:rPr b="1" sz="3600">
                <a:solidFill>
                  <a:srgbClr val="93741C"/>
                </a:solidFill>
              </a:rPr>
              <a:t>What Old Testament prophecy caused Herod to be "troubled"?</a:t>
            </a:r>
          </a:p>
        </p:txBody>
      </p:sp>
      <p:sp>
        <p:nvSpPr>
          <p:cNvPr id="79" name="Shape 79"/>
          <p:cNvSpPr/>
          <p:nvPr/>
        </p:nvSpPr>
        <p:spPr>
          <a:xfrm>
            <a:off x="1575439" y="6922526"/>
            <a:ext cx="11102629" cy="1930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spcBef>
                <a:spcPts val="3600"/>
              </a:spcBef>
              <a:defRPr i="1">
                <a:solidFill>
                  <a:srgbClr val="93741C"/>
                </a:solidFill>
              </a:defRPr>
            </a:lvl1pPr>
          </a:lstStyle>
          <a:p>
            <a:pPr lvl="0">
              <a:defRPr i="0" sz="1800">
                <a:solidFill>
                  <a:srgbClr val="000000"/>
                </a:solidFill>
              </a:defRPr>
            </a:pPr>
            <a:r>
              <a:rPr i="1" sz="3600">
                <a:solidFill>
                  <a:srgbClr val="93741C"/>
                </a:solidFill>
              </a:rPr>
              <a:t>Numbers 24:17-18 "A Star shall come forth out of Jacob, and a scepter shall rise out of Israel... Edom shall be dispossessed. "</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9" grpId="1" fill="hold">
                                  <p:stCondLst>
                                    <p:cond delay="0"/>
                                  </p:stCondLst>
                                  <p:iterate type="el" backwards="0">
                                    <p:tmAbs val="0"/>
                                  </p:iterate>
                                  <p:childTnLst>
                                    <p:set>
                                      <p:cBhvr>
                                        <p:cTn id="6" fill="hold"/>
                                        <p:tgtEl>
                                          <p:spTgt spid="77"/>
                                        </p:tgtEl>
                                        <p:attrNameLst>
                                          <p:attrName>style.visibility</p:attrName>
                                        </p:attrNameLst>
                                      </p:cBhvr>
                                      <p:to>
                                        <p:strVal val="visible"/>
                                      </p:to>
                                    </p:set>
                                    <p:animEffect filter="dissolve" transition="in">
                                      <p:cBhvr>
                                        <p:cTn id="7" dur="1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nodeType="clickEffect" presetClass="entr" presetSubtype="0" presetID="1" grpId="2" fill="hold">
                                  <p:stCondLst>
                                    <p:cond delay="0"/>
                                  </p:stCondLst>
                                  <p:iterate type="el" backwards="0">
                                    <p:tmAbs val="0"/>
                                  </p:iterate>
                                  <p:childTnLst>
                                    <p:set>
                                      <p:cBhvr>
                                        <p:cTn id="11" fill="hold"/>
                                        <p:tgtEl>
                                          <p:spTgt spid="7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nodeType="clickEffect" presetClass="entr" presetSubtype="0" presetID="9" grpId="3" fill="hold">
                                  <p:stCondLst>
                                    <p:cond delay="0"/>
                                  </p:stCondLst>
                                  <p:iterate type="el" backwards="0">
                                    <p:tmAbs val="0"/>
                                  </p:iterate>
                                  <p:childTnLst>
                                    <p:set>
                                      <p:cBhvr>
                                        <p:cTn id="15" fill="hold"/>
                                        <p:tgtEl>
                                          <p:spTgt spid="79"/>
                                        </p:tgtEl>
                                        <p:attrNameLst>
                                          <p:attrName>style.visibility</p:attrName>
                                        </p:attrNameLst>
                                      </p:cBhvr>
                                      <p:to>
                                        <p:strVal val="visible"/>
                                      </p:to>
                                    </p:set>
                                    <p:animEffect filter="dissolve" transition="in">
                                      <p:cBhvr>
                                        <p:cTn id="16" dur="4000"/>
                                        <p:tgtEl>
                                          <p:spTgt spid="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8" grpId="2"/>
      <p:bldP build="whole" bldLvl="1" animBg="1" rev="0" advAuto="0" spid="79" grpId="3"/>
      <p:bldP build="whole" bldLvl="1" animBg="1" rev="0" advAuto="0" spid="77" grpId="1"/>
    </p:bldLst>
  </p:timing>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1" name="Shape 81"/>
          <p:cNvSpPr/>
          <p:nvPr>
            <p:ph type="title"/>
          </p:nvPr>
        </p:nvSpPr>
        <p:spPr>
          <a:prstGeom prst="rect">
            <a:avLst/>
          </a:prstGeom>
        </p:spPr>
        <p:txBody>
          <a:bodyPr/>
          <a:lstStyle>
            <a:lvl1pPr>
              <a:defRPr spc="65" sz="6500"/>
            </a:lvl1pPr>
          </a:lstStyle>
          <a:p>
            <a:pPr lvl="0">
              <a:defRPr spc="0" sz="1800">
                <a:solidFill>
                  <a:srgbClr val="000000"/>
                </a:solidFill>
              </a:defRPr>
            </a:pPr>
            <a:r>
              <a:rPr spc="65" sz="6500">
                <a:solidFill>
                  <a:srgbClr val="6E603B"/>
                </a:solidFill>
              </a:rPr>
              <a:t>Homework Question 2:2</a:t>
            </a:r>
          </a:p>
        </p:txBody>
      </p:sp>
      <p:sp>
        <p:nvSpPr>
          <p:cNvPr id="82" name="Shape 82"/>
          <p:cNvSpPr/>
          <p:nvPr>
            <p:ph type="body" idx="1"/>
          </p:nvPr>
        </p:nvSpPr>
        <p:spPr>
          <a:xfrm>
            <a:off x="1587499" y="2349797"/>
            <a:ext cx="10464801" cy="2682318"/>
          </a:xfrm>
          <a:prstGeom prst="rect">
            <a:avLst/>
          </a:prstGeom>
        </p:spPr>
        <p:txBody>
          <a:bodyPr anchor="t"/>
          <a:lstStyle>
            <a:lvl1pPr marL="0" indent="0">
              <a:buSzTx/>
              <a:buFontTx/>
              <a:buNone/>
              <a:defRPr b="1"/>
            </a:lvl1pPr>
          </a:lstStyle>
          <a:p>
            <a:pPr lvl="0">
              <a:defRPr b="0" sz="1800">
                <a:solidFill>
                  <a:srgbClr val="000000"/>
                </a:solidFill>
              </a:defRPr>
            </a:pPr>
            <a:r>
              <a:rPr b="1" sz="3600">
                <a:solidFill>
                  <a:srgbClr val="93741C"/>
                </a:solidFill>
              </a:rPr>
              <a:t>The Three Gifts of the Magi have been understood as having symbolic and spiritual significance.How do St. Iraneaus and St. Gregory the Great understand their meaning? </a:t>
            </a:r>
          </a:p>
        </p:txBody>
      </p:sp>
    </p:spTree>
  </p:cSld>
  <p:clrMapOvr>
    <a:masterClrMapping/>
  </p:clrMapOvr>
  <p:transitio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4" name="Shape 84"/>
          <p:cNvSpPr/>
          <p:nvPr>
            <p:ph type="title"/>
          </p:nvPr>
        </p:nvSpPr>
        <p:spPr>
          <a:prstGeom prst="rect">
            <a:avLst/>
          </a:prstGeom>
        </p:spPr>
        <p:txBody>
          <a:bodyPr/>
          <a:lstStyle>
            <a:lvl1pPr>
              <a:defRPr spc="65" sz="6500"/>
            </a:lvl1pPr>
          </a:lstStyle>
          <a:p>
            <a:pPr lvl="0">
              <a:defRPr spc="0" sz="1800">
                <a:solidFill>
                  <a:srgbClr val="000000"/>
                </a:solidFill>
              </a:defRPr>
            </a:pPr>
            <a:r>
              <a:rPr spc="65" sz="6500">
                <a:solidFill>
                  <a:srgbClr val="6E603B"/>
                </a:solidFill>
              </a:rPr>
              <a:t>Homework Question 2:2</a:t>
            </a:r>
          </a:p>
        </p:txBody>
      </p:sp>
      <p:sp>
        <p:nvSpPr>
          <p:cNvPr id="85" name="Shape 85"/>
          <p:cNvSpPr/>
          <p:nvPr>
            <p:ph type="body" idx="1"/>
          </p:nvPr>
        </p:nvSpPr>
        <p:spPr>
          <a:xfrm>
            <a:off x="1587500" y="2349797"/>
            <a:ext cx="10464800" cy="6093413"/>
          </a:xfrm>
          <a:prstGeom prst="rect">
            <a:avLst/>
          </a:prstGeom>
        </p:spPr>
        <p:txBody>
          <a:bodyPr anchor="t"/>
          <a:lstStyle/>
          <a:p>
            <a:pPr lvl="0" marL="0" indent="0">
              <a:buSzTx/>
              <a:buFontTx/>
              <a:buNone/>
              <a:defRPr sz="1800">
                <a:solidFill>
                  <a:srgbClr val="000000"/>
                </a:solidFill>
              </a:defRPr>
            </a:pPr>
            <a:r>
              <a:rPr b="1" sz="3600">
                <a:solidFill>
                  <a:srgbClr val="93741C"/>
                </a:solidFill>
              </a:rPr>
              <a:t>St. Iraneas and the Allegorical meaning.</a:t>
            </a:r>
            <a:endParaRPr b="1" sz="3600">
              <a:solidFill>
                <a:srgbClr val="93741C"/>
              </a:solidFill>
            </a:endParaRPr>
          </a:p>
          <a:p>
            <a:pPr lvl="0" marL="0" indent="0">
              <a:spcBef>
                <a:spcPts val="0"/>
              </a:spcBef>
              <a:buSzTx/>
              <a:buFontTx/>
              <a:buNone/>
              <a:defRPr sz="1800">
                <a:solidFill>
                  <a:srgbClr val="000000"/>
                </a:solidFill>
              </a:defRPr>
            </a:pPr>
            <a:r>
              <a:rPr b="1" sz="3600">
                <a:solidFill>
                  <a:srgbClr val="6E603B"/>
                </a:solidFill>
              </a:rPr>
              <a:t>Gold</a:t>
            </a:r>
            <a:r>
              <a:rPr sz="3600">
                <a:solidFill>
                  <a:srgbClr val="6E603B"/>
                </a:solidFill>
              </a:rPr>
              <a:t> = a symbol of royalty, represents the Kingship of Jesus</a:t>
            </a:r>
            <a:endParaRPr sz="3600">
              <a:solidFill>
                <a:srgbClr val="6E603B"/>
              </a:solidFill>
            </a:endParaRPr>
          </a:p>
          <a:p>
            <a:pPr lvl="0" marL="0" indent="0">
              <a:spcBef>
                <a:spcPts val="0"/>
              </a:spcBef>
              <a:buSzTx/>
              <a:buFontTx/>
              <a:buNone/>
              <a:defRPr sz="1800">
                <a:solidFill>
                  <a:srgbClr val="000000"/>
                </a:solidFill>
              </a:defRPr>
            </a:pPr>
            <a:r>
              <a:rPr b="1" sz="3600">
                <a:solidFill>
                  <a:srgbClr val="6E603B"/>
                </a:solidFill>
              </a:rPr>
              <a:t>Frankincense</a:t>
            </a:r>
            <a:r>
              <a:rPr sz="3600">
                <a:solidFill>
                  <a:srgbClr val="6E603B"/>
                </a:solidFill>
              </a:rPr>
              <a:t> = used in the worship of God, demonstrates the divinity of Jesus</a:t>
            </a:r>
            <a:endParaRPr sz="3600">
              <a:solidFill>
                <a:srgbClr val="6E603B"/>
              </a:solidFill>
            </a:endParaRPr>
          </a:p>
          <a:p>
            <a:pPr lvl="0" marL="0" indent="0">
              <a:spcBef>
                <a:spcPts val="0"/>
              </a:spcBef>
              <a:buSzTx/>
              <a:buFontTx/>
              <a:buNone/>
              <a:defRPr sz="1800">
                <a:solidFill>
                  <a:srgbClr val="000000"/>
                </a:solidFill>
              </a:defRPr>
            </a:pPr>
            <a:r>
              <a:rPr b="1" sz="3600">
                <a:solidFill>
                  <a:srgbClr val="6E603B"/>
                </a:solidFill>
              </a:rPr>
              <a:t>Myrrh</a:t>
            </a:r>
            <a:r>
              <a:rPr sz="3600">
                <a:solidFill>
                  <a:srgbClr val="6E603B"/>
                </a:solidFill>
              </a:rPr>
              <a:t> = anointing oil for consecrating priests and for embalming the dead, demonstrates the mortality and therefore the humanity of Jesus</a:t>
            </a:r>
          </a:p>
        </p:txBody>
      </p:sp>
    </p:spTree>
  </p:cSld>
  <p:clrMapOvr>
    <a:masterClrMapping/>
  </p:clrMapOvr>
  <p:transitio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7" name="Shape 87"/>
          <p:cNvSpPr/>
          <p:nvPr>
            <p:ph type="title"/>
          </p:nvPr>
        </p:nvSpPr>
        <p:spPr>
          <a:prstGeom prst="rect">
            <a:avLst/>
          </a:prstGeom>
        </p:spPr>
        <p:txBody>
          <a:bodyPr/>
          <a:lstStyle>
            <a:lvl1pPr>
              <a:defRPr spc="65" sz="6500"/>
            </a:lvl1pPr>
          </a:lstStyle>
          <a:p>
            <a:pPr lvl="0">
              <a:defRPr spc="0" sz="1800">
                <a:solidFill>
                  <a:srgbClr val="000000"/>
                </a:solidFill>
              </a:defRPr>
            </a:pPr>
            <a:r>
              <a:rPr spc="65" sz="6500">
                <a:solidFill>
                  <a:srgbClr val="6E603B"/>
                </a:solidFill>
              </a:rPr>
              <a:t>Homework Question 2:2</a:t>
            </a:r>
          </a:p>
        </p:txBody>
      </p:sp>
      <p:sp>
        <p:nvSpPr>
          <p:cNvPr id="88" name="Shape 88"/>
          <p:cNvSpPr/>
          <p:nvPr>
            <p:ph type="body" idx="1"/>
          </p:nvPr>
        </p:nvSpPr>
        <p:spPr>
          <a:xfrm>
            <a:off x="1587500" y="2349797"/>
            <a:ext cx="10464800" cy="6093413"/>
          </a:xfrm>
          <a:prstGeom prst="rect">
            <a:avLst/>
          </a:prstGeom>
        </p:spPr>
        <p:txBody>
          <a:bodyPr anchor="t"/>
          <a:lstStyle/>
          <a:p>
            <a:pPr lvl="0" marL="0" indent="0">
              <a:buSzTx/>
              <a:buFontTx/>
              <a:buNone/>
              <a:defRPr sz="1800">
                <a:solidFill>
                  <a:srgbClr val="000000"/>
                </a:solidFill>
              </a:defRPr>
            </a:pPr>
            <a:r>
              <a:rPr b="1" sz="3600">
                <a:solidFill>
                  <a:srgbClr val="93741C"/>
                </a:solidFill>
              </a:rPr>
              <a:t>St. Gregory the Great and the Moral meaning.</a:t>
            </a:r>
            <a:endParaRPr b="1" sz="3600">
              <a:solidFill>
                <a:srgbClr val="93741C"/>
              </a:solidFill>
            </a:endParaRPr>
          </a:p>
          <a:p>
            <a:pPr lvl="0" marL="0" indent="0">
              <a:spcBef>
                <a:spcPts val="0"/>
              </a:spcBef>
              <a:buSzTx/>
              <a:buFontTx/>
              <a:buNone/>
              <a:defRPr sz="1800">
                <a:solidFill>
                  <a:srgbClr val="000000"/>
                </a:solidFill>
              </a:defRPr>
            </a:pPr>
            <a:r>
              <a:rPr sz="3600">
                <a:solidFill>
                  <a:srgbClr val="6E603B"/>
                </a:solidFill>
              </a:rPr>
              <a:t>These treasures signify the gifts we present to Christ in our daily lives.</a:t>
            </a:r>
            <a:endParaRPr sz="3600">
              <a:solidFill>
                <a:srgbClr val="6E603B"/>
              </a:solidFill>
            </a:endParaRPr>
          </a:p>
          <a:p>
            <a:pPr lvl="0" marL="0" indent="0">
              <a:spcBef>
                <a:spcPts val="0"/>
              </a:spcBef>
              <a:buSzTx/>
              <a:buFontTx/>
              <a:buNone/>
              <a:defRPr sz="1800">
                <a:solidFill>
                  <a:srgbClr val="000000"/>
                </a:solidFill>
              </a:defRPr>
            </a:pPr>
            <a:r>
              <a:rPr b="1" sz="3600">
                <a:solidFill>
                  <a:srgbClr val="6E603B"/>
                </a:solidFill>
              </a:rPr>
              <a:t>Gold</a:t>
            </a:r>
            <a:r>
              <a:rPr sz="3600">
                <a:solidFill>
                  <a:srgbClr val="6E603B"/>
                </a:solidFill>
              </a:rPr>
              <a:t> = Christ's wisdom which shines in us</a:t>
            </a:r>
            <a:endParaRPr sz="3600">
              <a:solidFill>
                <a:srgbClr val="6E603B"/>
              </a:solidFill>
            </a:endParaRPr>
          </a:p>
          <a:p>
            <a:pPr lvl="0" marL="0" indent="0">
              <a:spcBef>
                <a:spcPts val="0"/>
              </a:spcBef>
              <a:buSzTx/>
              <a:buFontTx/>
              <a:buNone/>
              <a:defRPr sz="1800">
                <a:solidFill>
                  <a:srgbClr val="000000"/>
                </a:solidFill>
              </a:defRPr>
            </a:pPr>
            <a:r>
              <a:rPr b="1" sz="3600">
                <a:solidFill>
                  <a:srgbClr val="6E603B"/>
                </a:solidFill>
              </a:rPr>
              <a:t>Frankincense</a:t>
            </a:r>
            <a:r>
              <a:rPr sz="3600">
                <a:solidFill>
                  <a:srgbClr val="6E603B"/>
                </a:solidFill>
              </a:rPr>
              <a:t> = incense is the prayer and adoration we offer him. Rev. 8:3-4</a:t>
            </a:r>
            <a:endParaRPr sz="3600">
              <a:solidFill>
                <a:srgbClr val="6E603B"/>
              </a:solidFill>
            </a:endParaRPr>
          </a:p>
          <a:p>
            <a:pPr lvl="0" marL="0" indent="0">
              <a:spcBef>
                <a:spcPts val="0"/>
              </a:spcBef>
              <a:buSzTx/>
              <a:buFontTx/>
              <a:buNone/>
              <a:defRPr sz="1800">
                <a:solidFill>
                  <a:srgbClr val="000000"/>
                </a:solidFill>
              </a:defRPr>
            </a:pPr>
            <a:r>
              <a:rPr b="1" sz="3600">
                <a:solidFill>
                  <a:srgbClr val="6E603B"/>
                </a:solidFill>
              </a:rPr>
              <a:t>Myrrh</a:t>
            </a:r>
            <a:r>
              <a:rPr sz="3600">
                <a:solidFill>
                  <a:srgbClr val="6E603B"/>
                </a:solidFill>
              </a:rPr>
              <a:t> = represents our daily self sacrifice </a:t>
            </a:r>
            <a:endParaRPr sz="3600">
              <a:solidFill>
                <a:srgbClr val="6E603B"/>
              </a:solidFill>
            </a:endParaRPr>
          </a:p>
          <a:p>
            <a:pPr lvl="0" marL="0" indent="0">
              <a:spcBef>
                <a:spcPts val="0"/>
              </a:spcBef>
              <a:buSzTx/>
              <a:buFontTx/>
              <a:buNone/>
              <a:defRPr sz="1800">
                <a:solidFill>
                  <a:srgbClr val="000000"/>
                </a:solidFill>
              </a:defRPr>
            </a:pPr>
            <a:r>
              <a:rPr sz="3600">
                <a:solidFill>
                  <a:srgbClr val="6E603B"/>
                </a:solidFill>
              </a:rPr>
              <a:t>Romans 12:1</a:t>
            </a:r>
          </a:p>
        </p:txBody>
      </p:sp>
    </p:spTree>
  </p:cSld>
  <p:clrMapOvr>
    <a:masterClrMapping/>
  </p:clrMapOvr>
  <p:transitio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0" name="Shape 90"/>
          <p:cNvSpPr/>
          <p:nvPr>
            <p:ph type="title"/>
          </p:nvPr>
        </p:nvSpPr>
        <p:spPr>
          <a:prstGeom prst="rect">
            <a:avLst/>
          </a:prstGeom>
        </p:spPr>
        <p:txBody>
          <a:bodyPr/>
          <a:lstStyle>
            <a:lvl1pPr>
              <a:defRPr spc="65" sz="6500"/>
            </a:lvl1pPr>
          </a:lstStyle>
          <a:p>
            <a:pPr lvl="0">
              <a:defRPr spc="0" sz="1800">
                <a:solidFill>
                  <a:srgbClr val="000000"/>
                </a:solidFill>
              </a:defRPr>
            </a:pPr>
            <a:r>
              <a:rPr spc="65" sz="6500">
                <a:solidFill>
                  <a:srgbClr val="6E603B"/>
                </a:solidFill>
              </a:rPr>
              <a:t>Homework Question 2:3</a:t>
            </a:r>
          </a:p>
        </p:txBody>
      </p:sp>
      <p:sp>
        <p:nvSpPr>
          <p:cNvPr id="91" name="Shape 91"/>
          <p:cNvSpPr/>
          <p:nvPr>
            <p:ph type="body" idx="1"/>
          </p:nvPr>
        </p:nvSpPr>
        <p:spPr>
          <a:xfrm>
            <a:off x="1587499" y="1938638"/>
            <a:ext cx="10464801" cy="2332072"/>
          </a:xfrm>
          <a:prstGeom prst="rect">
            <a:avLst/>
          </a:prstGeom>
        </p:spPr>
        <p:txBody>
          <a:bodyPr anchor="t"/>
          <a:lstStyle>
            <a:lvl1pPr marL="0" indent="0" defTabSz="554990">
              <a:spcBef>
                <a:spcPts val="3400"/>
              </a:spcBef>
              <a:buSzTx/>
              <a:buFontTx/>
              <a:buNone/>
              <a:defRPr b="1" sz="3420"/>
            </a:lvl1pPr>
          </a:lstStyle>
          <a:p>
            <a:pPr lvl="0">
              <a:defRPr b="0" sz="1800">
                <a:solidFill>
                  <a:srgbClr val="000000"/>
                </a:solidFill>
              </a:defRPr>
            </a:pPr>
            <a:r>
              <a:rPr b="1" sz="3420">
                <a:solidFill>
                  <a:srgbClr val="93741C"/>
                </a:solidFill>
              </a:rPr>
              <a:t>Matthew quotes Hosea 11:1 with reference to the Holy Family's return from Egypt. What is the link Maathew is making between that event and Israelite History.</a:t>
            </a:r>
          </a:p>
        </p:txBody>
      </p:sp>
      <p:sp>
        <p:nvSpPr>
          <p:cNvPr id="92" name="Shape 92"/>
          <p:cNvSpPr/>
          <p:nvPr/>
        </p:nvSpPr>
        <p:spPr>
          <a:xfrm>
            <a:off x="1587500" y="4204312"/>
            <a:ext cx="10464800" cy="5258600"/>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algn="l">
              <a:spcBef>
                <a:spcPts val="3600"/>
              </a:spcBef>
              <a:defRPr i="1">
                <a:solidFill>
                  <a:srgbClr val="93741C"/>
                </a:solidFill>
              </a:defRPr>
            </a:lvl1pPr>
          </a:lstStyle>
          <a:p>
            <a:pPr lvl="0">
              <a:defRPr i="0" sz="1800">
                <a:solidFill>
                  <a:srgbClr val="000000"/>
                </a:solidFill>
              </a:defRPr>
            </a:pPr>
            <a:r>
              <a:rPr i="1" sz="3600">
                <a:solidFill>
                  <a:srgbClr val="93741C"/>
                </a:solidFill>
              </a:rPr>
              <a:t>Hosea looks back to the escapre from Egypt in the days of Moses, when God rescues his "first-born son Israel" from bondage to Pharoah and sets him free to worship and live in the promised land. Matthew points this forward to Jesus, the only begotten Son whom God sets free from the oppression of Herod and delivers him safe and free to worship and lead the people to the eternal Land of Promise. </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9" grpId="1" fill="hold">
                                  <p:stCondLst>
                                    <p:cond delay="0"/>
                                  </p:stCondLst>
                                  <p:iterate type="el" backwards="0">
                                    <p:tmAbs val="0"/>
                                  </p:iterate>
                                  <p:childTnLst>
                                    <p:set>
                                      <p:cBhvr>
                                        <p:cTn id="6" fill="hold"/>
                                        <p:tgtEl>
                                          <p:spTgt spid="92"/>
                                        </p:tgtEl>
                                        <p:attrNameLst>
                                          <p:attrName>style.visibility</p:attrName>
                                        </p:attrNameLst>
                                      </p:cBhvr>
                                      <p:to>
                                        <p:strVal val="visible"/>
                                      </p:to>
                                    </p:set>
                                    <p:animEffect filter="dissolve" transition="in">
                                      <p:cBhvr>
                                        <p:cTn id="7" dur="1500"/>
                                        <p:tgtEl>
                                          <p:spTgt spid="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2" grpId="1"/>
    </p:bldLst>
  </p:timing>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4" name="Shape 94"/>
          <p:cNvSpPr/>
          <p:nvPr>
            <p:ph type="title"/>
          </p:nvPr>
        </p:nvSpPr>
        <p:spPr>
          <a:prstGeom prst="rect">
            <a:avLst/>
          </a:prstGeom>
        </p:spPr>
        <p:txBody>
          <a:bodyPr/>
          <a:lstStyle>
            <a:lvl1pPr>
              <a:defRPr spc="65" sz="6500"/>
            </a:lvl1pPr>
          </a:lstStyle>
          <a:p>
            <a:pPr lvl="0">
              <a:defRPr spc="0" sz="1800">
                <a:solidFill>
                  <a:srgbClr val="000000"/>
                </a:solidFill>
              </a:defRPr>
            </a:pPr>
            <a:r>
              <a:rPr spc="65" sz="6500">
                <a:solidFill>
                  <a:srgbClr val="6E603B"/>
                </a:solidFill>
              </a:rPr>
              <a:t>Homework Question 2:4</a:t>
            </a:r>
          </a:p>
        </p:txBody>
      </p:sp>
      <p:sp>
        <p:nvSpPr>
          <p:cNvPr id="95" name="Shape 95"/>
          <p:cNvSpPr/>
          <p:nvPr>
            <p:ph type="body" idx="1"/>
          </p:nvPr>
        </p:nvSpPr>
        <p:spPr>
          <a:xfrm>
            <a:off x="1587499" y="2227972"/>
            <a:ext cx="10464801" cy="946315"/>
          </a:xfrm>
          <a:prstGeom prst="rect">
            <a:avLst/>
          </a:prstGeom>
        </p:spPr>
        <p:txBody>
          <a:bodyPr anchor="t"/>
          <a:lstStyle>
            <a:lvl1pPr marL="0" indent="0" defTabSz="508254">
              <a:spcBef>
                <a:spcPts val="3100"/>
              </a:spcBef>
              <a:buSzTx/>
              <a:buFontTx/>
              <a:buNone/>
              <a:defRPr b="1" sz="3132"/>
            </a:lvl1pPr>
          </a:lstStyle>
          <a:p>
            <a:pPr lvl="0">
              <a:defRPr b="0" sz="1800">
                <a:solidFill>
                  <a:srgbClr val="000000"/>
                </a:solidFill>
              </a:defRPr>
            </a:pPr>
            <a:r>
              <a:rPr b="1" sz="3132">
                <a:solidFill>
                  <a:srgbClr val="93741C"/>
                </a:solidFill>
              </a:rPr>
              <a:t>Topical Essay: Is Matthews Infancy Narrative Historical?</a:t>
            </a:r>
          </a:p>
        </p:txBody>
      </p:sp>
      <p:sp>
        <p:nvSpPr>
          <p:cNvPr id="96" name="Shape 96"/>
          <p:cNvSpPr/>
          <p:nvPr/>
        </p:nvSpPr>
        <p:spPr>
          <a:xfrm>
            <a:off x="1587500" y="3016518"/>
            <a:ext cx="10464800" cy="2365261"/>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algn="l" defTabSz="554990">
              <a:spcBef>
                <a:spcPts val="3400"/>
              </a:spcBef>
              <a:defRPr i="1" sz="3420">
                <a:solidFill>
                  <a:srgbClr val="93741C"/>
                </a:solidFill>
              </a:defRPr>
            </a:lvl1pPr>
          </a:lstStyle>
          <a:p>
            <a:pPr lvl="0">
              <a:defRPr i="0" sz="1800">
                <a:solidFill>
                  <a:srgbClr val="000000"/>
                </a:solidFill>
              </a:defRPr>
            </a:pPr>
            <a:r>
              <a:rPr i="1" sz="3420">
                <a:solidFill>
                  <a:srgbClr val="93741C"/>
                </a:solidFill>
              </a:rPr>
              <a:t>What's at stake? Is the birth of Jesus a historical event which actually occurred as described, or is this a religious myth intended to teach spiritual truths which may not have been actual historical events.</a:t>
            </a:r>
          </a:p>
        </p:txBody>
      </p:sp>
      <p:sp>
        <p:nvSpPr>
          <p:cNvPr id="97" name="Shape 97"/>
          <p:cNvSpPr/>
          <p:nvPr/>
        </p:nvSpPr>
        <p:spPr>
          <a:xfrm>
            <a:off x="1635178" y="5628805"/>
            <a:ext cx="10716483" cy="1320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spcBef>
                <a:spcPts val="3600"/>
              </a:spcBef>
              <a:defRPr b="1">
                <a:solidFill>
                  <a:srgbClr val="93741C"/>
                </a:solidFill>
              </a:defRPr>
            </a:lvl1pPr>
          </a:lstStyle>
          <a:p>
            <a:pPr lvl="0">
              <a:defRPr b="0" sz="1800">
                <a:solidFill>
                  <a:srgbClr val="000000"/>
                </a:solidFill>
              </a:defRPr>
            </a:pPr>
            <a:r>
              <a:rPr b="1" sz="3600">
                <a:solidFill>
                  <a:srgbClr val="93741C"/>
                </a:solidFill>
              </a:rPr>
              <a:t>What are the five reasons for defending Matthew's narrative as historical?</a:t>
            </a:r>
          </a:p>
        </p:txBody>
      </p:sp>
      <p:sp>
        <p:nvSpPr>
          <p:cNvPr id="98" name="Shape 98"/>
          <p:cNvSpPr/>
          <p:nvPr/>
        </p:nvSpPr>
        <p:spPr>
          <a:xfrm>
            <a:off x="1621123" y="7057667"/>
            <a:ext cx="11102629" cy="5588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lgn="l">
              <a:defRPr sz="1800">
                <a:solidFill>
                  <a:srgbClr val="000000"/>
                </a:solidFill>
              </a:defRPr>
            </a:pPr>
            <a:r>
              <a:rPr sz="3600">
                <a:solidFill>
                  <a:srgbClr val="6E603B"/>
                </a:solidFill>
              </a:rPr>
              <a:t>It is written in the style of history and not myth</a:t>
            </a:r>
            <a:endParaRPr sz="3600">
              <a:solidFill>
                <a:srgbClr val="6E603B"/>
              </a:solidFill>
            </a:endParaRPr>
          </a:p>
          <a:p>
            <a:pPr lvl="0" algn="l">
              <a:defRPr sz="1800">
                <a:solidFill>
                  <a:srgbClr val="000000"/>
                </a:solidFill>
              </a:defRPr>
            </a:pPr>
            <a:r>
              <a:rPr sz="3600">
                <a:solidFill>
                  <a:srgbClr val="6E603B"/>
                </a:solidFill>
              </a:rPr>
              <a:t>Matthew presents Jesus as the historical fulfillment of O.T. history</a:t>
            </a:r>
            <a:endParaRPr sz="3600">
              <a:solidFill>
                <a:srgbClr val="6E603B"/>
              </a:solidFill>
            </a:endParaRPr>
          </a:p>
          <a:p>
            <a:pPr lvl="0" algn="l">
              <a:defRPr sz="1800">
                <a:solidFill>
                  <a:srgbClr val="000000"/>
                </a:solidFill>
              </a:defRPr>
            </a:pPr>
            <a:r>
              <a:rPr sz="3600">
                <a:solidFill>
                  <a:srgbClr val="6E603B"/>
                </a:solidFill>
              </a:rPr>
              <a:t>Jesus' life determines the story, and the OT quotes simply illustrate (but do not determine or script his life.</a:t>
            </a:r>
            <a:endParaRPr sz="3600">
              <a:solidFill>
                <a:srgbClr val="6E603B"/>
              </a:solidFill>
            </a:endParaRPr>
          </a:p>
          <a:p>
            <a:pPr lvl="0" algn="l">
              <a:defRPr sz="1800">
                <a:solidFill>
                  <a:srgbClr val="000000"/>
                </a:solidFill>
              </a:defRPr>
            </a:pPr>
            <a:r>
              <a:rPr sz="3600">
                <a:solidFill>
                  <a:srgbClr val="6E603B"/>
                </a:solidFill>
              </a:rPr>
              <a:t>The events described in 1-2 cohere with other historical works</a:t>
            </a:r>
            <a:endParaRPr sz="3600">
              <a:solidFill>
                <a:srgbClr val="6E603B"/>
              </a:solidFill>
            </a:endParaRP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9" grpId="1" fill="hold">
                                  <p:stCondLst>
                                    <p:cond delay="0"/>
                                  </p:stCondLst>
                                  <p:iterate type="el" backwards="0">
                                    <p:tmAbs val="0"/>
                                  </p:iterate>
                                  <p:childTnLst>
                                    <p:set>
                                      <p:cBhvr>
                                        <p:cTn id="6" fill="hold"/>
                                        <p:tgtEl>
                                          <p:spTgt spid="96"/>
                                        </p:tgtEl>
                                        <p:attrNameLst>
                                          <p:attrName>style.visibility</p:attrName>
                                        </p:attrNameLst>
                                      </p:cBhvr>
                                      <p:to>
                                        <p:strVal val="visible"/>
                                      </p:to>
                                    </p:set>
                                    <p:animEffect filter="dissolve" transition="in">
                                      <p:cBhvr>
                                        <p:cTn id="7" dur="1500"/>
                                        <p:tgtEl>
                                          <p:spTgt spid="96"/>
                                        </p:tgtEl>
                                      </p:cBhvr>
                                    </p:animEffect>
                                  </p:childTnLst>
                                </p:cTn>
                              </p:par>
                            </p:childTnLst>
                          </p:cTn>
                        </p:par>
                      </p:childTnLst>
                    </p:cTn>
                  </p:par>
                  <p:par>
                    <p:cTn id="8" fill="hold">
                      <p:stCondLst>
                        <p:cond delay="indefinite"/>
                      </p:stCondLst>
                      <p:childTnLst>
                        <p:par>
                          <p:cTn id="9" fill="hold">
                            <p:stCondLst>
                              <p:cond delay="0"/>
                            </p:stCondLst>
                            <p:childTnLst>
                              <p:par>
                                <p:cTn id="10" nodeType="clickEffect" presetClass="entr" presetSubtype="0" presetID="1" grpId="2" fill="hold">
                                  <p:stCondLst>
                                    <p:cond delay="0"/>
                                  </p:stCondLst>
                                  <p:iterate type="el" backwards="0">
                                    <p:tmAbs val="0"/>
                                  </p:iterate>
                                  <p:childTnLst>
                                    <p:set>
                                      <p:cBhvr>
                                        <p:cTn id="11" fill="hold"/>
                                        <p:tgtEl>
                                          <p:spTgt spid="9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nodeType="clickEffect" presetClass="entr" presetSubtype="0" presetID="9" grpId="3" fill="hold">
                                  <p:stCondLst>
                                    <p:cond delay="0"/>
                                  </p:stCondLst>
                                  <p:iterate type="el" backwards="0">
                                    <p:tmAbs val="0"/>
                                  </p:iterate>
                                  <p:childTnLst>
                                    <p:set>
                                      <p:cBhvr>
                                        <p:cTn id="15" fill="hold"/>
                                        <p:tgtEl>
                                          <p:spTgt spid="98"/>
                                        </p:tgtEl>
                                        <p:attrNameLst>
                                          <p:attrName>style.visibility</p:attrName>
                                        </p:attrNameLst>
                                      </p:cBhvr>
                                      <p:to>
                                        <p:strVal val="visible"/>
                                      </p:to>
                                    </p:set>
                                    <p:animEffect filter="dissolve" transition="in">
                                      <p:cBhvr>
                                        <p:cTn id="16" dur="4000"/>
                                        <p:tgtEl>
                                          <p:spTgt spid="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6" grpId="1"/>
      <p:bldP build="whole" bldLvl="1" animBg="1" rev="0" advAuto="0" spid="97" grpId="2"/>
      <p:bldP build="whole" bldLvl="1" animBg="1" rev="0" advAuto="0" spid="98" grpId="3"/>
    </p:bldLst>
  </p:timing>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0" name="Shape 100"/>
          <p:cNvSpPr/>
          <p:nvPr>
            <p:ph type="title"/>
          </p:nvPr>
        </p:nvSpPr>
        <p:spPr>
          <a:prstGeom prst="rect">
            <a:avLst/>
          </a:prstGeom>
        </p:spPr>
        <p:txBody>
          <a:bodyPr/>
          <a:lstStyle>
            <a:lvl1pPr>
              <a:defRPr spc="65" sz="6500"/>
            </a:lvl1pPr>
          </a:lstStyle>
          <a:p>
            <a:pPr lvl="0">
              <a:defRPr spc="0" sz="1800">
                <a:solidFill>
                  <a:srgbClr val="000000"/>
                </a:solidFill>
              </a:defRPr>
            </a:pPr>
            <a:r>
              <a:rPr spc="65" sz="6500">
                <a:solidFill>
                  <a:srgbClr val="6E603B"/>
                </a:solidFill>
              </a:rPr>
              <a:t>Homework Question 2:4</a:t>
            </a:r>
          </a:p>
        </p:txBody>
      </p:sp>
      <p:sp>
        <p:nvSpPr>
          <p:cNvPr id="101" name="Shape 101"/>
          <p:cNvSpPr/>
          <p:nvPr/>
        </p:nvSpPr>
        <p:spPr>
          <a:xfrm>
            <a:off x="1783741" y="2156796"/>
            <a:ext cx="10716483" cy="1320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spcBef>
                <a:spcPts val="3600"/>
              </a:spcBef>
              <a:defRPr b="1">
                <a:solidFill>
                  <a:srgbClr val="93741C"/>
                </a:solidFill>
              </a:defRPr>
            </a:lvl1pPr>
          </a:lstStyle>
          <a:p>
            <a:pPr lvl="0">
              <a:defRPr b="0" sz="1800">
                <a:solidFill>
                  <a:srgbClr val="000000"/>
                </a:solidFill>
              </a:defRPr>
            </a:pPr>
            <a:r>
              <a:rPr b="1" sz="3600">
                <a:solidFill>
                  <a:srgbClr val="93741C"/>
                </a:solidFill>
              </a:rPr>
              <a:t>What are the five reasons for defending Matthew's narrative as historical?</a:t>
            </a:r>
          </a:p>
        </p:txBody>
      </p:sp>
      <p:sp>
        <p:nvSpPr>
          <p:cNvPr id="102" name="Shape 102"/>
          <p:cNvSpPr/>
          <p:nvPr/>
        </p:nvSpPr>
        <p:spPr>
          <a:xfrm>
            <a:off x="1819089" y="3646334"/>
            <a:ext cx="11102629" cy="6197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lgn="l">
              <a:defRPr sz="1800">
                <a:solidFill>
                  <a:srgbClr val="000000"/>
                </a:solidFill>
              </a:defRPr>
            </a:pPr>
            <a:r>
              <a:rPr sz="3600">
                <a:solidFill>
                  <a:srgbClr val="6E603B"/>
                </a:solidFill>
              </a:rPr>
              <a:t>1. It is written in the style of history and not myth</a:t>
            </a:r>
            <a:endParaRPr sz="3600">
              <a:solidFill>
                <a:srgbClr val="6E603B"/>
              </a:solidFill>
            </a:endParaRPr>
          </a:p>
          <a:p>
            <a:pPr lvl="0" algn="l">
              <a:defRPr sz="1800">
                <a:solidFill>
                  <a:srgbClr val="000000"/>
                </a:solidFill>
              </a:defRPr>
            </a:pPr>
            <a:r>
              <a:rPr sz="3600">
                <a:solidFill>
                  <a:srgbClr val="6E603B"/>
                </a:solidFill>
              </a:rPr>
              <a:t>2. Matthew presents Jesus as the historical fulfillment of O.T. history</a:t>
            </a:r>
            <a:endParaRPr sz="3600">
              <a:solidFill>
                <a:srgbClr val="6E603B"/>
              </a:solidFill>
            </a:endParaRPr>
          </a:p>
          <a:p>
            <a:pPr lvl="0" algn="l">
              <a:defRPr sz="1800">
                <a:solidFill>
                  <a:srgbClr val="000000"/>
                </a:solidFill>
              </a:defRPr>
            </a:pPr>
            <a:r>
              <a:rPr sz="3600">
                <a:solidFill>
                  <a:srgbClr val="6E603B"/>
                </a:solidFill>
              </a:rPr>
              <a:t>3. Jesus' life determines the story, and the OT quotes simply illustrate </a:t>
            </a:r>
            <a:endParaRPr sz="3600">
              <a:solidFill>
                <a:srgbClr val="6E603B"/>
              </a:solidFill>
            </a:endParaRPr>
          </a:p>
          <a:p>
            <a:pPr lvl="0" algn="l">
              <a:defRPr sz="1800">
                <a:solidFill>
                  <a:srgbClr val="000000"/>
                </a:solidFill>
              </a:defRPr>
            </a:pPr>
            <a:r>
              <a:rPr sz="3600">
                <a:solidFill>
                  <a:srgbClr val="6E603B"/>
                </a:solidFill>
              </a:rPr>
              <a:t>4. The events described in 1-2 cohere with other historical works</a:t>
            </a:r>
            <a:endParaRPr sz="3600">
              <a:solidFill>
                <a:srgbClr val="6E603B"/>
              </a:solidFill>
            </a:endParaRPr>
          </a:p>
          <a:p>
            <a:pPr lvl="0" algn="l">
              <a:defRPr sz="1800">
                <a:solidFill>
                  <a:srgbClr val="000000"/>
                </a:solidFill>
              </a:defRPr>
            </a:pPr>
            <a:r>
              <a:rPr sz="3600">
                <a:solidFill>
                  <a:srgbClr val="6E603B"/>
                </a:solidFill>
              </a:rPr>
              <a:t>5. The Church has always considered the narratives historical.</a:t>
            </a:r>
            <a:endParaRPr sz="3600">
              <a:solidFill>
                <a:srgbClr val="6E603B"/>
              </a:solidFill>
            </a:endParaRPr>
          </a:p>
        </p:txBody>
      </p:sp>
    </p:spTree>
  </p:cSld>
  <p:clrMapOvr>
    <a:masterClrMapping/>
  </p:clrMapOvr>
  <p:transitio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04" name=""/>
          <p:cNvPicPr/>
          <p:nvPr/>
        </p:nvPicPr>
        <p:blipFill>
          <a:blip r:embed="rId2">
            <a:extLst/>
          </a:blip>
          <a:stretch>
            <a:fillRect/>
          </a:stretch>
        </p:blipFill>
        <p:spPr>
          <a:xfrm>
            <a:off x="7264398" y="2546349"/>
            <a:ext cx="4953002" cy="6426201"/>
          </a:xfrm>
          <a:prstGeom prst="rect">
            <a:avLst/>
          </a:prstGeom>
        </p:spPr>
      </p:pic>
      <p:sp>
        <p:nvSpPr>
          <p:cNvPr id="105" name="Shape 105"/>
          <p:cNvSpPr/>
          <p:nvPr>
            <p:ph type="title"/>
          </p:nvPr>
        </p:nvSpPr>
        <p:spPr>
          <a:prstGeom prst="rect">
            <a:avLst/>
          </a:prstGeom>
        </p:spPr>
        <p:txBody>
          <a:bodyPr/>
          <a:lstStyle/>
          <a:p>
            <a:pPr lvl="0">
              <a:defRPr spc="0" sz="1800">
                <a:solidFill>
                  <a:srgbClr val="000000"/>
                </a:solidFill>
              </a:defRPr>
            </a:pPr>
            <a:r>
              <a:rPr spc="70" sz="7000">
                <a:solidFill>
                  <a:srgbClr val="6E603B"/>
                </a:solidFill>
              </a:rPr>
              <a:t>Homework: Ch.s 3 &amp; 4</a:t>
            </a:r>
          </a:p>
        </p:txBody>
      </p:sp>
      <p:sp>
        <p:nvSpPr>
          <p:cNvPr id="106" name="Shape 106"/>
          <p:cNvSpPr/>
          <p:nvPr>
            <p:ph type="body" idx="1"/>
          </p:nvPr>
        </p:nvSpPr>
        <p:spPr>
          <a:xfrm>
            <a:off x="828124" y="2310842"/>
            <a:ext cx="6162636" cy="6897214"/>
          </a:xfrm>
          <a:prstGeom prst="rect">
            <a:avLst/>
          </a:prstGeom>
        </p:spPr>
        <p:txBody>
          <a:bodyPr/>
          <a:lstStyle/>
          <a:p>
            <a:pPr lvl="0">
              <a:buBlip>
                <a:blip r:embed="rId3"/>
              </a:buBlip>
              <a:defRPr sz="1800">
                <a:solidFill>
                  <a:srgbClr val="000000"/>
                </a:solidFill>
              </a:defRPr>
            </a:pPr>
            <a:r>
              <a:rPr sz="3200">
                <a:solidFill>
                  <a:srgbClr val="93741C"/>
                </a:solidFill>
              </a:rPr>
              <a:t>Read the Gospel According to Saint Matthew, chapters 3 &amp; 4</a:t>
            </a:r>
            <a:br>
              <a:rPr sz="3200">
                <a:solidFill>
                  <a:srgbClr val="93741C"/>
                </a:solidFill>
              </a:rPr>
            </a:br>
            <a:r>
              <a:rPr sz="3200">
                <a:solidFill>
                  <a:srgbClr val="93741C"/>
                </a:solidFill>
              </a:rPr>
              <a:t>pp. 21-24, including the notes.</a:t>
            </a:r>
            <a:endParaRPr sz="3200">
              <a:solidFill>
                <a:srgbClr val="93741C"/>
              </a:solidFill>
            </a:endParaRPr>
          </a:p>
          <a:p>
            <a:pPr lvl="0">
              <a:buBlip>
                <a:blip r:embed="rId3"/>
              </a:buBlip>
              <a:defRPr sz="1800">
                <a:solidFill>
                  <a:srgbClr val="000000"/>
                </a:solidFill>
              </a:defRPr>
            </a:pPr>
            <a:r>
              <a:rPr sz="3200">
                <a:solidFill>
                  <a:srgbClr val="93741C"/>
                </a:solidFill>
              </a:rPr>
              <a:t>Read the Word Study "Righteousness" p. 22</a:t>
            </a:r>
            <a:endParaRPr sz="3200">
              <a:solidFill>
                <a:srgbClr val="93741C"/>
              </a:solidFill>
            </a:endParaRPr>
          </a:p>
          <a:p>
            <a:pPr lvl="0">
              <a:buBlip>
                <a:blip r:embed="rId3"/>
              </a:buBlip>
              <a:defRPr sz="1800">
                <a:solidFill>
                  <a:srgbClr val="000000"/>
                </a:solidFill>
              </a:defRPr>
            </a:pPr>
            <a:r>
              <a:rPr sz="3200">
                <a:solidFill>
                  <a:srgbClr val="93741C"/>
                </a:solidFill>
              </a:rPr>
              <a:t>Answer the questions for chapters 3 &amp; 4 on page 74 in your booklet.</a:t>
            </a:r>
          </a:p>
        </p:txBody>
      </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 name="Shape 39"/>
          <p:cNvSpPr/>
          <p:nvPr>
            <p:ph type="title"/>
          </p:nvPr>
        </p:nvSpPr>
        <p:spPr>
          <a:prstGeom prst="rect">
            <a:avLst/>
          </a:prstGeom>
        </p:spPr>
        <p:txBody>
          <a:bodyPr/>
          <a:lstStyle>
            <a:lvl1pPr>
              <a:defRPr spc="65" sz="6500"/>
            </a:lvl1pPr>
          </a:lstStyle>
          <a:p>
            <a:pPr lvl="0">
              <a:defRPr spc="0" sz="1800">
                <a:solidFill>
                  <a:srgbClr val="000000"/>
                </a:solidFill>
              </a:defRPr>
            </a:pPr>
            <a:r>
              <a:rPr spc="65" sz="6500">
                <a:solidFill>
                  <a:srgbClr val="6E603B"/>
                </a:solidFill>
              </a:rPr>
              <a:t>Homework Question 1:1</a:t>
            </a:r>
          </a:p>
        </p:txBody>
      </p:sp>
      <p:sp>
        <p:nvSpPr>
          <p:cNvPr id="40" name="Shape 40"/>
          <p:cNvSpPr/>
          <p:nvPr>
            <p:ph type="body" idx="1"/>
          </p:nvPr>
        </p:nvSpPr>
        <p:spPr>
          <a:xfrm>
            <a:off x="1587500" y="2821868"/>
            <a:ext cx="10464800" cy="1646808"/>
          </a:xfrm>
          <a:prstGeom prst="rect">
            <a:avLst/>
          </a:prstGeom>
        </p:spPr>
        <p:txBody>
          <a:bodyPr anchor="t"/>
          <a:lstStyle>
            <a:lvl1pPr marL="0" indent="0">
              <a:buSzTx/>
              <a:buFontTx/>
              <a:buNone/>
              <a:defRPr b="1"/>
            </a:lvl1pPr>
          </a:lstStyle>
          <a:p>
            <a:pPr lvl="0">
              <a:defRPr b="0" sz="1800">
                <a:solidFill>
                  <a:srgbClr val="000000"/>
                </a:solidFill>
              </a:defRPr>
            </a:pPr>
            <a:r>
              <a:rPr b="1" sz="3600">
                <a:solidFill>
                  <a:srgbClr val="93741C"/>
                </a:solidFill>
              </a:rPr>
              <a:t>What is the purpose of Matthew's genealogy of Jesus? </a:t>
            </a:r>
          </a:p>
        </p:txBody>
      </p:sp>
      <p:sp>
        <p:nvSpPr>
          <p:cNvPr id="41" name="Shape 41"/>
          <p:cNvSpPr/>
          <p:nvPr/>
        </p:nvSpPr>
        <p:spPr>
          <a:xfrm>
            <a:off x="1587500" y="4298413"/>
            <a:ext cx="10464800" cy="1646807"/>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algn="l">
              <a:spcBef>
                <a:spcPts val="3600"/>
              </a:spcBef>
              <a:defRPr i="1">
                <a:solidFill>
                  <a:srgbClr val="93741C"/>
                </a:solidFill>
              </a:defRPr>
            </a:lvl1pPr>
          </a:lstStyle>
          <a:p>
            <a:pPr lvl="0">
              <a:defRPr i="0" sz="1800">
                <a:solidFill>
                  <a:srgbClr val="000000"/>
                </a:solidFill>
              </a:defRPr>
            </a:pPr>
            <a:r>
              <a:rPr i="1" sz="3600">
                <a:solidFill>
                  <a:srgbClr val="93741C"/>
                </a:solidFill>
              </a:rPr>
              <a:t>The genealogy established Jesus' credentials as the heir to David and therefore the Messiah.</a:t>
            </a:r>
          </a:p>
        </p:txBody>
      </p:sp>
      <p:sp>
        <p:nvSpPr>
          <p:cNvPr id="42" name="Shape 42"/>
          <p:cNvSpPr/>
          <p:nvPr/>
        </p:nvSpPr>
        <p:spPr>
          <a:xfrm>
            <a:off x="1573155" y="5735402"/>
            <a:ext cx="10348169" cy="13208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3600"/>
              </a:spcBef>
              <a:defRPr b="1">
                <a:solidFill>
                  <a:srgbClr val="93741C"/>
                </a:solidFill>
              </a:defRPr>
            </a:lvl1pPr>
          </a:lstStyle>
          <a:p>
            <a:pPr lvl="0">
              <a:defRPr b="0" sz="1800">
                <a:solidFill>
                  <a:srgbClr val="000000"/>
                </a:solidFill>
              </a:defRPr>
            </a:pPr>
            <a:r>
              <a:rPr b="1" sz="3600">
                <a:solidFill>
                  <a:srgbClr val="93741C"/>
                </a:solidFill>
              </a:rPr>
              <a:t>What does it mean to say that this background is "foundational"? </a:t>
            </a:r>
          </a:p>
        </p:txBody>
      </p:sp>
      <p:sp>
        <p:nvSpPr>
          <p:cNvPr id="43" name="Shape 43"/>
          <p:cNvSpPr/>
          <p:nvPr/>
        </p:nvSpPr>
        <p:spPr>
          <a:xfrm>
            <a:off x="1612726" y="7319370"/>
            <a:ext cx="9779347"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3600"/>
              </a:spcBef>
              <a:defRPr i="1">
                <a:solidFill>
                  <a:srgbClr val="93741C"/>
                </a:solidFill>
              </a:defRPr>
            </a:lvl1pPr>
          </a:lstStyle>
          <a:p>
            <a:pPr lvl="0">
              <a:defRPr i="0" sz="1800">
                <a:solidFill>
                  <a:srgbClr val="000000"/>
                </a:solidFill>
              </a:defRPr>
            </a:pPr>
            <a:r>
              <a:rPr i="1" sz="3600">
                <a:solidFill>
                  <a:srgbClr val="93741C"/>
                </a:solidFill>
              </a:rPr>
              <a:t>The rest of the Gospel is an elucidation of this theme.</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9" grpId="1" fill="hold">
                                  <p:stCondLst>
                                    <p:cond delay="0"/>
                                  </p:stCondLst>
                                  <p:iterate type="el" backwards="0">
                                    <p:tmAbs val="0"/>
                                  </p:iterate>
                                  <p:childTnLst>
                                    <p:set>
                                      <p:cBhvr>
                                        <p:cTn id="6" fill="hold"/>
                                        <p:tgtEl>
                                          <p:spTgt spid="41"/>
                                        </p:tgtEl>
                                        <p:attrNameLst>
                                          <p:attrName>style.visibility</p:attrName>
                                        </p:attrNameLst>
                                      </p:cBhvr>
                                      <p:to>
                                        <p:strVal val="visible"/>
                                      </p:to>
                                    </p:set>
                                    <p:animEffect filter="dissolve" transition="in">
                                      <p:cBhvr>
                                        <p:cTn id="7" dur="1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nodeType="clickEffect" presetClass="entr" presetSubtype="0" presetID="1" grpId="2" fill="hold">
                                  <p:stCondLst>
                                    <p:cond delay="0"/>
                                  </p:stCondLst>
                                  <p:iterate type="el" backwards="0">
                                    <p:tmAbs val="0"/>
                                  </p:iterate>
                                  <p:childTnLst>
                                    <p:set>
                                      <p:cBhvr>
                                        <p:cTn id="11" fill="hold"/>
                                        <p:tgtEl>
                                          <p:spTgt spid="4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nodeType="clickEffect" presetClass="entr" presetSubtype="0" presetID="9" grpId="3" fill="hold">
                                  <p:stCondLst>
                                    <p:cond delay="0"/>
                                  </p:stCondLst>
                                  <p:iterate type="el" backwards="0">
                                    <p:tmAbs val="0"/>
                                  </p:iterate>
                                  <p:childTnLst>
                                    <p:set>
                                      <p:cBhvr>
                                        <p:cTn id="15" fill="hold"/>
                                        <p:tgtEl>
                                          <p:spTgt spid="43"/>
                                        </p:tgtEl>
                                        <p:attrNameLst>
                                          <p:attrName>style.visibility</p:attrName>
                                        </p:attrNameLst>
                                      </p:cBhvr>
                                      <p:to>
                                        <p:strVal val="visible"/>
                                      </p:to>
                                    </p:set>
                                    <p:animEffect filter="dissolve" transition="in">
                                      <p:cBhvr>
                                        <p:cTn id="16" dur="4000"/>
                                        <p:tgtEl>
                                          <p:spTgt spid="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3" grpId="3"/>
      <p:bldP build="whole" bldLvl="1" animBg="1" rev="0" advAuto="0" spid="41" grpId="1"/>
      <p:bldP build="whole" bldLvl="1" animBg="1" rev="0" advAuto="0" spid="42" grpId="2"/>
    </p:bldLst>
  </p:timing>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 name="Shape 45"/>
          <p:cNvSpPr/>
          <p:nvPr>
            <p:ph type="title"/>
          </p:nvPr>
        </p:nvSpPr>
        <p:spPr>
          <a:xfrm>
            <a:off x="1587499" y="260350"/>
            <a:ext cx="10464801" cy="2349500"/>
          </a:xfrm>
          <a:prstGeom prst="rect">
            <a:avLst/>
          </a:prstGeom>
        </p:spPr>
        <p:txBody>
          <a:bodyPr/>
          <a:lstStyle/>
          <a:p>
            <a:pPr lvl="0">
              <a:defRPr spc="0" sz="1800">
                <a:solidFill>
                  <a:srgbClr val="000000"/>
                </a:solidFill>
              </a:defRPr>
            </a:pPr>
            <a:r>
              <a:rPr spc="70" sz="7000">
                <a:solidFill>
                  <a:srgbClr val="6E603B"/>
                </a:solidFill>
              </a:rPr>
              <a:t>The Genealogy of Chapter 1</a:t>
            </a:r>
          </a:p>
        </p:txBody>
      </p:sp>
      <p:sp>
        <p:nvSpPr>
          <p:cNvPr id="46" name="Shape 46"/>
          <p:cNvSpPr/>
          <p:nvPr>
            <p:ph type="body" idx="1"/>
          </p:nvPr>
        </p:nvSpPr>
        <p:spPr>
          <a:xfrm>
            <a:off x="1587500" y="2730499"/>
            <a:ext cx="10464800" cy="6045202"/>
          </a:xfrm>
          <a:prstGeom prst="rect">
            <a:avLst/>
          </a:prstGeom>
        </p:spPr>
        <p:txBody>
          <a:bodyPr anchor="t"/>
          <a:lstStyle/>
          <a:p>
            <a:pPr lvl="0" marL="546100" indent="-546100" defTabSz="502412">
              <a:spcBef>
                <a:spcPts val="3000"/>
              </a:spcBef>
              <a:buSzPct val="100000"/>
              <a:buFontTx/>
              <a:buAutoNum type="arabicPeriod" startAt="1"/>
              <a:defRPr sz="1800">
                <a:solidFill>
                  <a:srgbClr val="000000"/>
                </a:solidFill>
              </a:defRPr>
            </a:pPr>
            <a:r>
              <a:rPr sz="3096">
                <a:solidFill>
                  <a:srgbClr val="93741C"/>
                </a:solidFill>
              </a:rPr>
              <a:t>It's purpose is to show that Jesus is an heir to King David.</a:t>
            </a:r>
            <a:endParaRPr sz="3096">
              <a:solidFill>
                <a:srgbClr val="93741C"/>
              </a:solidFill>
            </a:endParaRPr>
          </a:p>
          <a:p>
            <a:pPr lvl="0" marL="546100" indent="-546100" defTabSz="502412">
              <a:spcBef>
                <a:spcPts val="3000"/>
              </a:spcBef>
              <a:buSzPct val="100000"/>
              <a:buFontTx/>
              <a:buAutoNum type="arabicPeriod" startAt="1"/>
              <a:defRPr sz="1800">
                <a:solidFill>
                  <a:srgbClr val="000000"/>
                </a:solidFill>
              </a:defRPr>
            </a:pPr>
            <a:r>
              <a:rPr sz="3096">
                <a:solidFill>
                  <a:srgbClr val="93741C"/>
                </a:solidFill>
              </a:rPr>
              <a:t>Is intentionally calls us to remember the Genealogies of Genesis 2 and 5</a:t>
            </a:r>
            <a:endParaRPr sz="3096">
              <a:solidFill>
                <a:srgbClr val="93741C"/>
              </a:solidFill>
            </a:endParaRPr>
          </a:p>
          <a:p>
            <a:pPr lvl="0" marL="546100" indent="-546100" defTabSz="502412">
              <a:spcBef>
                <a:spcPts val="3000"/>
              </a:spcBef>
              <a:buSzPct val="100000"/>
              <a:buFontTx/>
              <a:buAutoNum type="arabicPeriod" startAt="1"/>
              <a:defRPr sz="1800">
                <a:solidFill>
                  <a:srgbClr val="000000"/>
                </a:solidFill>
              </a:defRPr>
            </a:pPr>
            <a:r>
              <a:rPr sz="3096">
                <a:solidFill>
                  <a:srgbClr val="93741C"/>
                </a:solidFill>
              </a:rPr>
              <a:t>There are 42 generations from Adam to Jesus, corresponding to the 42 encampments of the Israelites in the wilderness on their way to the promised land.</a:t>
            </a:r>
            <a:endParaRPr sz="3096">
              <a:solidFill>
                <a:srgbClr val="93741C"/>
              </a:solidFill>
            </a:endParaRPr>
          </a:p>
          <a:p>
            <a:pPr lvl="0" marL="546100" indent="-546100" defTabSz="502412">
              <a:spcBef>
                <a:spcPts val="3000"/>
              </a:spcBef>
              <a:buSzPct val="100000"/>
              <a:buFontTx/>
              <a:buAutoNum type="arabicPeriod" startAt="1"/>
              <a:defRPr sz="1800">
                <a:solidFill>
                  <a:srgbClr val="000000"/>
                </a:solidFill>
              </a:defRPr>
            </a:pPr>
            <a:r>
              <a:rPr sz="3096">
                <a:solidFill>
                  <a:srgbClr val="93741C"/>
                </a:solidFill>
              </a:rPr>
              <a:t>The list of Jesus' ancestors reads like a Who's who of Biblical characters.</a:t>
            </a:r>
          </a:p>
        </p:txBody>
      </p:sp>
    </p:spTree>
  </p:cSld>
  <p:clrMapOvr>
    <a:masterClrMapping/>
  </p:clrMapOvr>
  <p:transitio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p>
            <a:pPr lvl="0">
              <a:defRPr spc="0" sz="1800">
                <a:solidFill>
                  <a:srgbClr val="000000"/>
                </a:solidFill>
              </a:defRPr>
            </a:pPr>
            <a:r>
              <a:rPr spc="70" sz="7000">
                <a:solidFill>
                  <a:srgbClr val="6E603B"/>
                </a:solidFill>
              </a:rPr>
              <a:t>What does this mean?</a:t>
            </a:r>
          </a:p>
        </p:txBody>
      </p:sp>
      <p:sp>
        <p:nvSpPr>
          <p:cNvPr id="49" name="Shape 49"/>
          <p:cNvSpPr/>
          <p:nvPr>
            <p:ph type="body" idx="1"/>
          </p:nvPr>
        </p:nvSpPr>
        <p:spPr>
          <a:xfrm>
            <a:off x="1587500" y="2858675"/>
            <a:ext cx="10464800" cy="2210247"/>
          </a:xfrm>
          <a:prstGeom prst="rect">
            <a:avLst/>
          </a:prstGeom>
        </p:spPr>
        <p:txBody>
          <a:bodyPr anchor="t"/>
          <a:lstStyle>
            <a:lvl1pPr>
              <a:buBlip>
                <a:blip r:embed="rId2"/>
              </a:buBlip>
            </a:lvl1pPr>
          </a:lstStyle>
          <a:p>
            <a:pPr lvl="0">
              <a:defRPr sz="1800">
                <a:solidFill>
                  <a:srgbClr val="000000"/>
                </a:solidFill>
              </a:defRPr>
            </a:pPr>
            <a:r>
              <a:rPr sz="3600">
                <a:solidFill>
                  <a:srgbClr val="93741C"/>
                </a:solidFill>
              </a:rPr>
              <a:t>From the very first chapter, Matthew assumes a deep and extensive knowledge of the Old Testament. </a:t>
            </a:r>
          </a:p>
        </p:txBody>
      </p:sp>
      <p:sp>
        <p:nvSpPr>
          <p:cNvPr id="50" name="Shape 50"/>
          <p:cNvSpPr/>
          <p:nvPr/>
        </p:nvSpPr>
        <p:spPr>
          <a:xfrm>
            <a:off x="1556033" y="5232490"/>
            <a:ext cx="10527735"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marL="444500" indent="-444500" algn="l">
              <a:spcBef>
                <a:spcPts val="3600"/>
              </a:spcBef>
              <a:buSzPct val="45000"/>
              <a:buFont typeface="American Typewriter"/>
              <a:buBlip>
                <a:blip r:embed="rId2"/>
              </a:buBlip>
              <a:defRPr sz="1800">
                <a:solidFill>
                  <a:srgbClr val="000000"/>
                </a:solidFill>
              </a:defRPr>
            </a:pPr>
            <a:r>
              <a:rPr b="1" sz="3600">
                <a:solidFill>
                  <a:srgbClr val="943F2B"/>
                </a:solidFill>
              </a:rPr>
              <a:t>KEY TRUTH</a:t>
            </a:r>
            <a:r>
              <a:rPr sz="3600">
                <a:solidFill>
                  <a:srgbClr val="93741C"/>
                </a:solidFill>
              </a:rPr>
              <a:t>: It is impossible to understand the fulness of the Gospel and the richness of the New Testament without reference to the Old Testament.</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9" grpId="1" fill="hold">
                                  <p:stCondLst>
                                    <p:cond delay="0"/>
                                  </p:stCondLst>
                                  <p:iterate type="el" backwards="0">
                                    <p:tmAbs val="0"/>
                                  </p:iterate>
                                  <p:childTnLst>
                                    <p:set>
                                      <p:cBhvr>
                                        <p:cTn id="6" fill="hold"/>
                                        <p:tgtEl>
                                          <p:spTgt spid="49"/>
                                        </p:tgtEl>
                                        <p:attrNameLst>
                                          <p:attrName>style.visibility</p:attrName>
                                        </p:attrNameLst>
                                      </p:cBhvr>
                                      <p:to>
                                        <p:strVal val="visible"/>
                                      </p:to>
                                    </p:set>
                                    <p:animEffect filter="dissolve" transition="in">
                                      <p:cBhvr>
                                        <p:cTn id="7" dur="1000"/>
                                        <p:tgtEl>
                                          <p:spTgt spid="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9" grpId="1"/>
    </p:bldLst>
  </p:timing>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2" name="Shape 52"/>
          <p:cNvSpPr/>
          <p:nvPr>
            <p:ph type="title"/>
          </p:nvPr>
        </p:nvSpPr>
        <p:spPr>
          <a:prstGeom prst="rect">
            <a:avLst/>
          </a:prstGeom>
        </p:spPr>
        <p:txBody>
          <a:bodyPr/>
          <a:lstStyle/>
          <a:p>
            <a:pPr lvl="0">
              <a:defRPr spc="0" sz="1800">
                <a:solidFill>
                  <a:srgbClr val="000000"/>
                </a:solidFill>
              </a:defRPr>
            </a:pPr>
            <a:r>
              <a:rPr spc="70" sz="7000">
                <a:solidFill>
                  <a:srgbClr val="6E603B"/>
                </a:solidFill>
              </a:rPr>
              <a:t>Examples of this </a:t>
            </a:r>
            <a:endParaRPr spc="70" sz="7000">
              <a:solidFill>
                <a:srgbClr val="6E603B"/>
              </a:solidFill>
            </a:endParaRPr>
          </a:p>
          <a:p>
            <a:pPr lvl="0">
              <a:defRPr spc="0" sz="1800">
                <a:solidFill>
                  <a:srgbClr val="000000"/>
                </a:solidFill>
              </a:defRPr>
            </a:pPr>
            <a:r>
              <a:rPr spc="70" sz="7000">
                <a:solidFill>
                  <a:srgbClr val="6E603B"/>
                </a:solidFill>
              </a:rPr>
              <a:t>Key Truth</a:t>
            </a:r>
          </a:p>
        </p:txBody>
      </p:sp>
      <p:sp>
        <p:nvSpPr>
          <p:cNvPr id="53" name="Shape 53"/>
          <p:cNvSpPr/>
          <p:nvPr>
            <p:ph type="body" idx="1"/>
          </p:nvPr>
        </p:nvSpPr>
        <p:spPr>
          <a:xfrm>
            <a:off x="1587500" y="2779150"/>
            <a:ext cx="10464800" cy="1281333"/>
          </a:xfrm>
          <a:prstGeom prst="rect">
            <a:avLst/>
          </a:prstGeom>
        </p:spPr>
        <p:txBody>
          <a:bodyPr anchor="t"/>
          <a:lstStyle/>
          <a:p>
            <a:pPr lvl="0" marL="426719" indent="-426719" defTabSz="560831">
              <a:spcBef>
                <a:spcPts val="3400"/>
              </a:spcBef>
              <a:buBlip>
                <a:blip r:embed="rId2"/>
              </a:buBlip>
              <a:defRPr sz="1800">
                <a:solidFill>
                  <a:srgbClr val="000000"/>
                </a:solidFill>
              </a:defRPr>
            </a:pPr>
            <a:r>
              <a:rPr b="1" sz="3455">
                <a:solidFill>
                  <a:srgbClr val="93741C"/>
                </a:solidFill>
              </a:rPr>
              <a:t>Tamar</a:t>
            </a:r>
            <a:r>
              <a:rPr sz="3455">
                <a:solidFill>
                  <a:srgbClr val="93741C"/>
                </a:solidFill>
              </a:rPr>
              <a:t>: Genesis 38 - a gentile widow who prostituted herself in order to get a child. </a:t>
            </a:r>
          </a:p>
        </p:txBody>
      </p:sp>
      <p:sp>
        <p:nvSpPr>
          <p:cNvPr id="54" name="Shape 54"/>
          <p:cNvSpPr/>
          <p:nvPr/>
        </p:nvSpPr>
        <p:spPr>
          <a:xfrm>
            <a:off x="1587500" y="4236133"/>
            <a:ext cx="10464800" cy="1692492"/>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lvl="0" marL="382270" indent="-382270" algn="l" defTabSz="502412">
              <a:spcBef>
                <a:spcPts val="3000"/>
              </a:spcBef>
              <a:buSzPct val="45000"/>
              <a:buFont typeface="American Typewriter"/>
              <a:buBlip>
                <a:blip r:embed="rId2"/>
              </a:buBlip>
              <a:defRPr sz="1800">
                <a:solidFill>
                  <a:srgbClr val="000000"/>
                </a:solidFill>
              </a:defRPr>
            </a:pPr>
            <a:r>
              <a:rPr b="1" sz="3096">
                <a:solidFill>
                  <a:srgbClr val="93741C"/>
                </a:solidFill>
              </a:rPr>
              <a:t>Rahab</a:t>
            </a:r>
            <a:r>
              <a:rPr sz="3096">
                <a:solidFill>
                  <a:srgbClr val="93741C"/>
                </a:solidFill>
              </a:rPr>
              <a:t>: Joshua 2 - a gentile harlot who lived in Jericho. She hid the Israelite spies and sided with Isreal when they invaded</a:t>
            </a:r>
          </a:p>
        </p:txBody>
      </p:sp>
      <p:sp>
        <p:nvSpPr>
          <p:cNvPr id="55" name="Shape 55"/>
          <p:cNvSpPr/>
          <p:nvPr/>
        </p:nvSpPr>
        <p:spPr>
          <a:xfrm>
            <a:off x="1587500" y="5958277"/>
            <a:ext cx="10464800" cy="1159507"/>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lvl="0" marL="382270" indent="-382270" algn="l" defTabSz="502412">
              <a:spcBef>
                <a:spcPts val="3000"/>
              </a:spcBef>
              <a:buSzPct val="45000"/>
              <a:buFont typeface="American Typewriter"/>
              <a:buBlip>
                <a:blip r:embed="rId2"/>
              </a:buBlip>
              <a:defRPr sz="1800">
                <a:solidFill>
                  <a:srgbClr val="000000"/>
                </a:solidFill>
              </a:defRPr>
            </a:pPr>
            <a:r>
              <a:rPr b="1" sz="3096">
                <a:solidFill>
                  <a:srgbClr val="93741C"/>
                </a:solidFill>
              </a:rPr>
              <a:t>Ruth</a:t>
            </a:r>
            <a:r>
              <a:rPr sz="3096">
                <a:solidFill>
                  <a:srgbClr val="93741C"/>
                </a:solidFill>
              </a:rPr>
              <a:t>: Ruth 3 - a Gentile widow who found redemption through a relative her married her.</a:t>
            </a:r>
          </a:p>
        </p:txBody>
      </p:sp>
      <p:sp>
        <p:nvSpPr>
          <p:cNvPr id="56" name="Shape 56"/>
          <p:cNvSpPr/>
          <p:nvPr/>
        </p:nvSpPr>
        <p:spPr>
          <a:xfrm>
            <a:off x="1587500" y="7256696"/>
            <a:ext cx="10464800" cy="2149334"/>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lvl="0" marL="377825" indent="-377825" algn="l" defTabSz="496570">
              <a:spcBef>
                <a:spcPts val="3000"/>
              </a:spcBef>
              <a:buSzPct val="45000"/>
              <a:buFont typeface="American Typewriter"/>
              <a:buBlip>
                <a:blip r:embed="rId2"/>
              </a:buBlip>
              <a:defRPr sz="1800">
                <a:solidFill>
                  <a:srgbClr val="000000"/>
                </a:solidFill>
              </a:defRPr>
            </a:pPr>
            <a:r>
              <a:rPr b="1" sz="3060">
                <a:solidFill>
                  <a:srgbClr val="93741C"/>
                </a:solidFill>
              </a:rPr>
              <a:t>Wife of Uriah</a:t>
            </a:r>
            <a:r>
              <a:rPr sz="3060">
                <a:solidFill>
                  <a:srgbClr val="93741C"/>
                </a:solidFill>
              </a:rPr>
              <a:t> - the gentile </a:t>
            </a:r>
            <a:r>
              <a:rPr b="1" sz="3060">
                <a:solidFill>
                  <a:srgbClr val="93741C"/>
                </a:solidFill>
              </a:rPr>
              <a:t>Bathsheba</a:t>
            </a:r>
            <a:r>
              <a:rPr sz="3060">
                <a:solidFill>
                  <a:srgbClr val="93741C"/>
                </a:solidFill>
              </a:rPr>
              <a:t> of 2 Samuel 11 - David had her husband killed so that he could marry her (she was already pregnant with his child.) She eventually gave birth to Solomon the great. </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32" presetID="23" grpId="1" fill="hold">
                                  <p:stCondLst>
                                    <p:cond delay="0"/>
                                  </p:stCondLst>
                                  <p:iterate type="el" backwards="0">
                                    <p:tmAbs val="0"/>
                                  </p:iterate>
                                  <p:childTnLst>
                                    <p:set>
                                      <p:cBhvr>
                                        <p:cTn id="6" fill="hold"/>
                                        <p:tgtEl>
                                          <p:spTgt spid="53"/>
                                        </p:tgtEl>
                                        <p:attrNameLst>
                                          <p:attrName>style.visibility</p:attrName>
                                        </p:attrNameLst>
                                      </p:cBhvr>
                                      <p:to>
                                        <p:strVal val="visible"/>
                                      </p:to>
                                    </p:set>
                                    <p:anim calcmode="lin" valueType="num">
                                      <p:cBhvr>
                                        <p:cTn id="7" dur="3000" fill="hold"/>
                                        <p:tgtEl>
                                          <p:spTgt spid="53"/>
                                        </p:tgtEl>
                                        <p:attrNameLst>
                                          <p:attrName>ppt_w</p:attrName>
                                        </p:attrNameLst>
                                      </p:cBhvr>
                                      <p:tavLst>
                                        <p:tav tm="0">
                                          <p:val>
                                            <p:fltVal val="0"/>
                                          </p:val>
                                        </p:tav>
                                        <p:tav tm="100000">
                                          <p:val>
                                            <p:strVal val="#ppt_w"/>
                                          </p:val>
                                        </p:tav>
                                      </p:tavLst>
                                    </p:anim>
                                    <p:anim calcmode="lin" valueType="num">
                                      <p:cBhvr>
                                        <p:cTn id="8" dur="3000" fill="hold"/>
                                        <p:tgtEl>
                                          <p:spTgt spid="5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nodeType="clickEffect" presetClass="entr" presetSubtype="32" presetID="23" grpId="2" fill="hold">
                                  <p:stCondLst>
                                    <p:cond delay="0"/>
                                  </p:stCondLst>
                                  <p:iterate type="el" backwards="0">
                                    <p:tmAbs val="0"/>
                                  </p:iterate>
                                  <p:childTnLst>
                                    <p:set>
                                      <p:cBhvr>
                                        <p:cTn id="12" fill="hold"/>
                                        <p:tgtEl>
                                          <p:spTgt spid="54"/>
                                        </p:tgtEl>
                                        <p:attrNameLst>
                                          <p:attrName>style.visibility</p:attrName>
                                        </p:attrNameLst>
                                      </p:cBhvr>
                                      <p:to>
                                        <p:strVal val="visible"/>
                                      </p:to>
                                    </p:set>
                                    <p:anim calcmode="lin" valueType="num">
                                      <p:cBhvr>
                                        <p:cTn id="13" dur="2500" fill="hold"/>
                                        <p:tgtEl>
                                          <p:spTgt spid="54"/>
                                        </p:tgtEl>
                                        <p:attrNameLst>
                                          <p:attrName>ppt_w</p:attrName>
                                        </p:attrNameLst>
                                      </p:cBhvr>
                                      <p:tavLst>
                                        <p:tav tm="0">
                                          <p:val>
                                            <p:fltVal val="0"/>
                                          </p:val>
                                        </p:tav>
                                        <p:tav tm="100000">
                                          <p:val>
                                            <p:strVal val="#ppt_w"/>
                                          </p:val>
                                        </p:tav>
                                      </p:tavLst>
                                    </p:anim>
                                    <p:anim calcmode="lin" valueType="num">
                                      <p:cBhvr>
                                        <p:cTn id="14" dur="2500" fill="hold"/>
                                        <p:tgtEl>
                                          <p:spTgt spid="54"/>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nodeType="clickEffect" presetClass="entr" presetSubtype="32" presetID="23" grpId="3" fill="hold">
                                  <p:stCondLst>
                                    <p:cond delay="0"/>
                                  </p:stCondLst>
                                  <p:iterate type="el" backwards="0">
                                    <p:tmAbs val="0"/>
                                  </p:iterate>
                                  <p:childTnLst>
                                    <p:set>
                                      <p:cBhvr>
                                        <p:cTn id="18" fill="hold"/>
                                        <p:tgtEl>
                                          <p:spTgt spid="55"/>
                                        </p:tgtEl>
                                        <p:attrNameLst>
                                          <p:attrName>style.visibility</p:attrName>
                                        </p:attrNameLst>
                                      </p:cBhvr>
                                      <p:to>
                                        <p:strVal val="visible"/>
                                      </p:to>
                                    </p:set>
                                    <p:anim calcmode="lin" valueType="num">
                                      <p:cBhvr>
                                        <p:cTn id="19" dur="2500" fill="hold"/>
                                        <p:tgtEl>
                                          <p:spTgt spid="55"/>
                                        </p:tgtEl>
                                        <p:attrNameLst>
                                          <p:attrName>ppt_w</p:attrName>
                                        </p:attrNameLst>
                                      </p:cBhvr>
                                      <p:tavLst>
                                        <p:tav tm="0">
                                          <p:val>
                                            <p:fltVal val="0"/>
                                          </p:val>
                                        </p:tav>
                                        <p:tav tm="100000">
                                          <p:val>
                                            <p:strVal val="#ppt_w"/>
                                          </p:val>
                                        </p:tav>
                                      </p:tavLst>
                                    </p:anim>
                                    <p:anim calcmode="lin" valueType="num">
                                      <p:cBhvr>
                                        <p:cTn id="20" dur="2500" fill="hold"/>
                                        <p:tgtEl>
                                          <p:spTgt spid="55"/>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nodeType="clickEffect" presetClass="entr" presetSubtype="32" presetID="23" grpId="4" fill="hold">
                                  <p:stCondLst>
                                    <p:cond delay="0"/>
                                  </p:stCondLst>
                                  <p:iterate type="el" backwards="0">
                                    <p:tmAbs val="0"/>
                                  </p:iterate>
                                  <p:childTnLst>
                                    <p:set>
                                      <p:cBhvr>
                                        <p:cTn id="24" fill="hold"/>
                                        <p:tgtEl>
                                          <p:spTgt spid="56"/>
                                        </p:tgtEl>
                                        <p:attrNameLst>
                                          <p:attrName>style.visibility</p:attrName>
                                        </p:attrNameLst>
                                      </p:cBhvr>
                                      <p:to>
                                        <p:strVal val="visible"/>
                                      </p:to>
                                    </p:set>
                                    <p:anim calcmode="lin" valueType="num">
                                      <p:cBhvr>
                                        <p:cTn id="25" dur="2500" fill="hold"/>
                                        <p:tgtEl>
                                          <p:spTgt spid="56"/>
                                        </p:tgtEl>
                                        <p:attrNameLst>
                                          <p:attrName>ppt_w</p:attrName>
                                        </p:attrNameLst>
                                      </p:cBhvr>
                                      <p:tavLst>
                                        <p:tav tm="0">
                                          <p:val>
                                            <p:fltVal val="0"/>
                                          </p:val>
                                        </p:tav>
                                        <p:tav tm="100000">
                                          <p:val>
                                            <p:strVal val="#ppt_w"/>
                                          </p:val>
                                        </p:tav>
                                      </p:tavLst>
                                    </p:anim>
                                    <p:anim calcmode="lin" valueType="num">
                                      <p:cBhvr>
                                        <p:cTn id="26" dur="2500" fill="hold"/>
                                        <p:tgtEl>
                                          <p:spTgt spid="5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3" grpId="1"/>
      <p:bldP build="whole" bldLvl="1" animBg="1" rev="0" advAuto="0" spid="56" grpId="4"/>
      <p:bldP build="whole" bldLvl="1" animBg="1" rev="0" advAuto="0" spid="54" grpId="2"/>
      <p:bldP build="whole" bldLvl="1" animBg="1" rev="0" advAuto="0" spid="55" grpId="3"/>
    </p:bldLst>
  </p:timing>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8" name="Shape 58"/>
          <p:cNvSpPr/>
          <p:nvPr>
            <p:ph type="title"/>
          </p:nvPr>
        </p:nvSpPr>
        <p:spPr>
          <a:prstGeom prst="rect">
            <a:avLst/>
          </a:prstGeom>
        </p:spPr>
        <p:txBody>
          <a:bodyPr/>
          <a:lstStyle>
            <a:lvl1pPr>
              <a:defRPr spc="65" sz="6500"/>
            </a:lvl1pPr>
          </a:lstStyle>
          <a:p>
            <a:pPr lvl="0">
              <a:defRPr spc="0" sz="1800">
                <a:solidFill>
                  <a:srgbClr val="000000"/>
                </a:solidFill>
              </a:defRPr>
            </a:pPr>
            <a:r>
              <a:rPr spc="65" sz="6500">
                <a:solidFill>
                  <a:srgbClr val="6E603B"/>
                </a:solidFill>
              </a:rPr>
              <a:t>Homework Question 1:2</a:t>
            </a:r>
          </a:p>
        </p:txBody>
      </p:sp>
      <p:sp>
        <p:nvSpPr>
          <p:cNvPr id="59" name="Shape 59"/>
          <p:cNvSpPr/>
          <p:nvPr>
            <p:ph type="body" idx="1"/>
          </p:nvPr>
        </p:nvSpPr>
        <p:spPr>
          <a:xfrm>
            <a:off x="1587500" y="2821868"/>
            <a:ext cx="10464800" cy="2073194"/>
          </a:xfrm>
          <a:prstGeom prst="rect">
            <a:avLst/>
          </a:prstGeom>
        </p:spPr>
        <p:txBody>
          <a:bodyPr anchor="t"/>
          <a:lstStyle>
            <a:lvl1pPr marL="0" indent="0" defTabSz="566674">
              <a:spcBef>
                <a:spcPts val="3400"/>
              </a:spcBef>
              <a:buSzTx/>
              <a:buFontTx/>
              <a:buNone/>
              <a:defRPr b="1" sz="3492"/>
            </a:lvl1pPr>
          </a:lstStyle>
          <a:p>
            <a:pPr lvl="0">
              <a:defRPr b="0" sz="1800">
                <a:solidFill>
                  <a:srgbClr val="000000"/>
                </a:solidFill>
              </a:defRPr>
            </a:pPr>
            <a:r>
              <a:rPr b="1" sz="3492">
                <a:solidFill>
                  <a:srgbClr val="93741C"/>
                </a:solidFill>
              </a:rPr>
              <a:t>Even though Joseph is not the biological father of Jesus, he has responsibilities and excercises certain paternal rights when Jesus is born. What are these?</a:t>
            </a:r>
          </a:p>
        </p:txBody>
      </p:sp>
      <p:sp>
        <p:nvSpPr>
          <p:cNvPr id="60" name="Shape 60"/>
          <p:cNvSpPr/>
          <p:nvPr/>
        </p:nvSpPr>
        <p:spPr>
          <a:xfrm>
            <a:off x="1587500" y="4961150"/>
            <a:ext cx="10464800" cy="4174672"/>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lvl="0" algn="l" defTabSz="543305">
              <a:spcBef>
                <a:spcPts val="3300"/>
              </a:spcBef>
              <a:defRPr sz="1800">
                <a:solidFill>
                  <a:srgbClr val="000000"/>
                </a:solidFill>
              </a:defRPr>
            </a:pPr>
            <a:r>
              <a:rPr i="1" sz="3348">
                <a:solidFill>
                  <a:srgbClr val="93741C"/>
                </a:solidFill>
              </a:rPr>
              <a:t>He names Jesus.</a:t>
            </a:r>
            <a:endParaRPr i="1" sz="3348">
              <a:solidFill>
                <a:srgbClr val="93741C"/>
              </a:solidFill>
            </a:endParaRPr>
          </a:p>
          <a:p>
            <a:pPr lvl="0" algn="l" defTabSz="543305">
              <a:spcBef>
                <a:spcPts val="3300"/>
              </a:spcBef>
              <a:defRPr sz="1800">
                <a:solidFill>
                  <a:srgbClr val="000000"/>
                </a:solidFill>
              </a:defRPr>
            </a:pPr>
            <a:r>
              <a:rPr i="1" sz="3348">
                <a:solidFill>
                  <a:srgbClr val="93741C"/>
                </a:solidFill>
              </a:rPr>
              <a:t>He is responsible for the safety and well being of the Holy Family</a:t>
            </a:r>
            <a:endParaRPr i="1" sz="3348">
              <a:solidFill>
                <a:srgbClr val="93741C"/>
              </a:solidFill>
            </a:endParaRPr>
          </a:p>
          <a:p>
            <a:pPr lvl="0" algn="l" defTabSz="543305">
              <a:spcBef>
                <a:spcPts val="3300"/>
              </a:spcBef>
              <a:defRPr sz="1800">
                <a:solidFill>
                  <a:srgbClr val="000000"/>
                </a:solidFill>
              </a:defRPr>
            </a:pPr>
            <a:r>
              <a:rPr i="1" sz="3348">
                <a:solidFill>
                  <a:srgbClr val="93741C"/>
                </a:solidFill>
              </a:rPr>
              <a:t>He gives rights of heredity to Jesus through adoption.</a:t>
            </a:r>
            <a:endParaRPr i="1" sz="3348">
              <a:solidFill>
                <a:srgbClr val="93741C"/>
              </a:solidFill>
            </a:endParaRP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9" grpId="1" fill="hold">
                                  <p:stCondLst>
                                    <p:cond delay="0"/>
                                  </p:stCondLst>
                                  <p:iterate type="el" backwards="0">
                                    <p:tmAbs val="0"/>
                                  </p:iterate>
                                  <p:childTnLst>
                                    <p:set>
                                      <p:cBhvr>
                                        <p:cTn id="6" fill="hold"/>
                                        <p:tgtEl>
                                          <p:spTgt spid="60"/>
                                        </p:tgtEl>
                                        <p:attrNameLst>
                                          <p:attrName>style.visibility</p:attrName>
                                        </p:attrNameLst>
                                      </p:cBhvr>
                                      <p:to>
                                        <p:strVal val="visible"/>
                                      </p:to>
                                    </p:set>
                                    <p:animEffect filter="dissolve" transition="in">
                                      <p:cBhvr>
                                        <p:cTn id="7" dur="1500"/>
                                        <p:tgtEl>
                                          <p:spTgt spid="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0" grpId="1"/>
    </p:bldLst>
  </p:timing>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2" name="Shape 62"/>
          <p:cNvSpPr/>
          <p:nvPr>
            <p:ph type="title"/>
          </p:nvPr>
        </p:nvSpPr>
        <p:spPr>
          <a:prstGeom prst="rect">
            <a:avLst/>
          </a:prstGeom>
        </p:spPr>
        <p:txBody>
          <a:bodyPr/>
          <a:lstStyle>
            <a:lvl1pPr>
              <a:defRPr spc="65" sz="6500"/>
            </a:lvl1pPr>
          </a:lstStyle>
          <a:p>
            <a:pPr lvl="0">
              <a:defRPr spc="0" sz="1800">
                <a:solidFill>
                  <a:srgbClr val="000000"/>
                </a:solidFill>
              </a:defRPr>
            </a:pPr>
            <a:r>
              <a:rPr spc="65" sz="6500">
                <a:solidFill>
                  <a:srgbClr val="6E603B"/>
                </a:solidFill>
              </a:rPr>
              <a:t>Homework Question 1:3</a:t>
            </a:r>
          </a:p>
        </p:txBody>
      </p:sp>
      <p:sp>
        <p:nvSpPr>
          <p:cNvPr id="63" name="Shape 63"/>
          <p:cNvSpPr/>
          <p:nvPr>
            <p:ph type="body" idx="1"/>
          </p:nvPr>
        </p:nvSpPr>
        <p:spPr>
          <a:xfrm>
            <a:off x="1587500" y="2821867"/>
            <a:ext cx="10464800" cy="2240703"/>
          </a:xfrm>
          <a:prstGeom prst="rect">
            <a:avLst/>
          </a:prstGeom>
        </p:spPr>
        <p:txBody>
          <a:bodyPr anchor="t"/>
          <a:lstStyle>
            <a:lvl1pPr marL="0" indent="0">
              <a:buSzTx/>
              <a:buFontTx/>
              <a:buNone/>
              <a:defRPr b="1"/>
            </a:lvl1pPr>
          </a:lstStyle>
          <a:p>
            <a:pPr lvl="0">
              <a:defRPr b="0" sz="1800">
                <a:solidFill>
                  <a:srgbClr val="000000"/>
                </a:solidFill>
              </a:defRPr>
            </a:pPr>
            <a:r>
              <a:rPr b="1" sz="3600">
                <a:solidFill>
                  <a:srgbClr val="93741C"/>
                </a:solidFill>
              </a:rPr>
              <a:t>Matthew quotes Isaiah 7:14 and applies it to Jesus. Whose birth was Isaiah referring to? How has the name Emanuel been fulfilled in Jesus?</a:t>
            </a:r>
          </a:p>
        </p:txBody>
      </p:sp>
      <p:sp>
        <p:nvSpPr>
          <p:cNvPr id="64" name="Shape 64"/>
          <p:cNvSpPr/>
          <p:nvPr/>
        </p:nvSpPr>
        <p:spPr>
          <a:xfrm>
            <a:off x="1587500" y="5075047"/>
            <a:ext cx="10464800" cy="2164563"/>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algn="l">
              <a:spcBef>
                <a:spcPts val="3600"/>
              </a:spcBef>
              <a:defRPr i="1">
                <a:solidFill>
                  <a:srgbClr val="93741C"/>
                </a:solidFill>
              </a:defRPr>
            </a:lvl1pPr>
          </a:lstStyle>
          <a:p>
            <a:pPr lvl="0">
              <a:defRPr i="0" sz="1800">
                <a:solidFill>
                  <a:srgbClr val="000000"/>
                </a:solidFill>
              </a:defRPr>
            </a:pPr>
            <a:r>
              <a:rPr i="1" sz="3600">
                <a:solidFill>
                  <a:srgbClr val="93741C"/>
                </a:solidFill>
              </a:rPr>
              <a:t>Isaiah was referring to Hezekiah, who became king and lead a great revival and return to holiness for a time in Israel.</a:t>
            </a:r>
          </a:p>
        </p:txBody>
      </p:sp>
      <p:sp>
        <p:nvSpPr>
          <p:cNvPr id="65" name="Shape 65"/>
          <p:cNvSpPr/>
          <p:nvPr/>
        </p:nvSpPr>
        <p:spPr>
          <a:xfrm>
            <a:off x="1539990" y="7191171"/>
            <a:ext cx="10559819" cy="1320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spcBef>
                <a:spcPts val="3600"/>
              </a:spcBef>
              <a:defRPr i="1">
                <a:solidFill>
                  <a:srgbClr val="93741C"/>
                </a:solidFill>
              </a:defRPr>
            </a:lvl1pPr>
          </a:lstStyle>
          <a:p>
            <a:pPr lvl="0">
              <a:defRPr i="0" sz="1800">
                <a:solidFill>
                  <a:srgbClr val="000000"/>
                </a:solidFill>
              </a:defRPr>
            </a:pPr>
            <a:r>
              <a:rPr i="1" sz="3600">
                <a:solidFill>
                  <a:srgbClr val="93741C"/>
                </a:solidFill>
              </a:rPr>
              <a:t>Jesus is the Son of God. He is literally God dwelling in our midst. See John 1:14.</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9" grpId="1" fill="hold">
                                  <p:stCondLst>
                                    <p:cond delay="0"/>
                                  </p:stCondLst>
                                  <p:iterate type="el" backwards="0">
                                    <p:tmAbs val="0"/>
                                  </p:iterate>
                                  <p:childTnLst>
                                    <p:set>
                                      <p:cBhvr>
                                        <p:cTn id="6" fill="hold"/>
                                        <p:tgtEl>
                                          <p:spTgt spid="64"/>
                                        </p:tgtEl>
                                        <p:attrNameLst>
                                          <p:attrName>style.visibility</p:attrName>
                                        </p:attrNameLst>
                                      </p:cBhvr>
                                      <p:to>
                                        <p:strVal val="visible"/>
                                      </p:to>
                                    </p:set>
                                    <p:animEffect filter="dissolve" transition="in">
                                      <p:cBhvr>
                                        <p:cTn id="7" dur="1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nodeType="clickEffect" presetClass="entr" presetSubtype="0" presetID="9" grpId="2" fill="hold">
                                  <p:stCondLst>
                                    <p:cond delay="0"/>
                                  </p:stCondLst>
                                  <p:iterate type="el" backwards="0">
                                    <p:tmAbs val="0"/>
                                  </p:iterate>
                                  <p:childTnLst>
                                    <p:set>
                                      <p:cBhvr>
                                        <p:cTn id="11" fill="hold"/>
                                        <p:tgtEl>
                                          <p:spTgt spid="65"/>
                                        </p:tgtEl>
                                        <p:attrNameLst>
                                          <p:attrName>style.visibility</p:attrName>
                                        </p:attrNameLst>
                                      </p:cBhvr>
                                      <p:to>
                                        <p:strVal val="visible"/>
                                      </p:to>
                                    </p:set>
                                    <p:animEffect filter="dissolve" transition="in">
                                      <p:cBhvr>
                                        <p:cTn id="12" dur="4000"/>
                                        <p:tgtEl>
                                          <p:spTgt spid="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4" grpId="1"/>
      <p:bldP build="whole" bldLvl="1" animBg="1" rev="0" advAuto="0" spid="65" grpId="2"/>
    </p:bldLst>
  </p:timing>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7" name="Shape 67"/>
          <p:cNvSpPr/>
          <p:nvPr>
            <p:ph type="title"/>
          </p:nvPr>
        </p:nvSpPr>
        <p:spPr>
          <a:prstGeom prst="rect">
            <a:avLst/>
          </a:prstGeom>
        </p:spPr>
        <p:txBody>
          <a:bodyPr/>
          <a:lstStyle>
            <a:lvl1pPr>
              <a:defRPr spc="65" sz="6500"/>
            </a:lvl1pPr>
          </a:lstStyle>
          <a:p>
            <a:pPr lvl="0">
              <a:defRPr spc="0" sz="1800">
                <a:solidFill>
                  <a:srgbClr val="000000"/>
                </a:solidFill>
              </a:defRPr>
            </a:pPr>
            <a:r>
              <a:rPr spc="65" sz="6500">
                <a:solidFill>
                  <a:srgbClr val="6E603B"/>
                </a:solidFill>
              </a:rPr>
              <a:t>Homework Question 1:4</a:t>
            </a:r>
          </a:p>
        </p:txBody>
      </p:sp>
      <p:sp>
        <p:nvSpPr>
          <p:cNvPr id="68" name="Shape 68"/>
          <p:cNvSpPr/>
          <p:nvPr>
            <p:ph type="body" idx="1"/>
          </p:nvPr>
        </p:nvSpPr>
        <p:spPr>
          <a:xfrm>
            <a:off x="1587500" y="2821868"/>
            <a:ext cx="10464800" cy="1646808"/>
          </a:xfrm>
          <a:prstGeom prst="rect">
            <a:avLst/>
          </a:prstGeom>
        </p:spPr>
        <p:txBody>
          <a:bodyPr anchor="t"/>
          <a:lstStyle>
            <a:lvl1pPr marL="0" indent="0" defTabSz="554990">
              <a:spcBef>
                <a:spcPts val="3400"/>
              </a:spcBef>
              <a:buSzTx/>
              <a:buFontTx/>
              <a:buNone/>
              <a:defRPr b="1" sz="3420"/>
            </a:lvl1pPr>
          </a:lstStyle>
          <a:p>
            <a:pPr lvl="0">
              <a:defRPr b="0" sz="1800">
                <a:solidFill>
                  <a:srgbClr val="000000"/>
                </a:solidFill>
              </a:defRPr>
            </a:pPr>
            <a:r>
              <a:rPr b="1" sz="3420">
                <a:solidFill>
                  <a:srgbClr val="93741C"/>
                </a:solidFill>
              </a:rPr>
              <a:t>In the statement that "Joseph knew her not until she had bourne a son" , what does the word until mean?</a:t>
            </a:r>
          </a:p>
        </p:txBody>
      </p:sp>
      <p:sp>
        <p:nvSpPr>
          <p:cNvPr id="69" name="Shape 69"/>
          <p:cNvSpPr/>
          <p:nvPr/>
        </p:nvSpPr>
        <p:spPr>
          <a:xfrm>
            <a:off x="1587500" y="4298413"/>
            <a:ext cx="10464800" cy="2073193"/>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algn="l">
              <a:spcBef>
                <a:spcPts val="3600"/>
              </a:spcBef>
              <a:defRPr i="1">
                <a:solidFill>
                  <a:srgbClr val="93741C"/>
                </a:solidFill>
              </a:defRPr>
            </a:lvl1pPr>
          </a:lstStyle>
          <a:p>
            <a:pPr lvl="0">
              <a:defRPr i="0" sz="1800">
                <a:solidFill>
                  <a:srgbClr val="000000"/>
                </a:solidFill>
              </a:defRPr>
            </a:pPr>
            <a:r>
              <a:rPr i="1" sz="3600">
                <a:solidFill>
                  <a:srgbClr val="93741C"/>
                </a:solidFill>
              </a:rPr>
              <a:t>See note on 1:25. He emphasizes that Joseph had no involvement in the pregnancy of Mary or the birth of Jesus.</a:t>
            </a:r>
          </a:p>
        </p:txBody>
      </p:sp>
      <p:sp>
        <p:nvSpPr>
          <p:cNvPr id="70" name="Shape 70"/>
          <p:cNvSpPr/>
          <p:nvPr/>
        </p:nvSpPr>
        <p:spPr>
          <a:xfrm>
            <a:off x="1587500" y="6506496"/>
            <a:ext cx="10464800" cy="2073193"/>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algn="l">
              <a:spcBef>
                <a:spcPts val="3600"/>
              </a:spcBef>
              <a:defRPr i="1">
                <a:solidFill>
                  <a:srgbClr val="93741C"/>
                </a:solidFill>
              </a:defRPr>
            </a:lvl1pPr>
          </a:lstStyle>
          <a:p>
            <a:pPr lvl="0">
              <a:defRPr i="0" sz="1800">
                <a:solidFill>
                  <a:srgbClr val="000000"/>
                </a:solidFill>
              </a:defRPr>
            </a:pPr>
            <a:r>
              <a:rPr i="1" sz="3600">
                <a:solidFill>
                  <a:srgbClr val="93741C"/>
                </a:solidFill>
              </a:rPr>
              <a:t>Note: All the magisterial Reformers (Luther, Calvin, Zwingli) believed in the "perpetual virginity" of Mary, and therefore she had no children except Jesus. </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9" grpId="1" fill="hold">
                                  <p:stCondLst>
                                    <p:cond delay="0"/>
                                  </p:stCondLst>
                                  <p:iterate type="el" backwards="0">
                                    <p:tmAbs val="0"/>
                                  </p:iterate>
                                  <p:childTnLst>
                                    <p:set>
                                      <p:cBhvr>
                                        <p:cTn id="6" fill="hold"/>
                                        <p:tgtEl>
                                          <p:spTgt spid="69"/>
                                        </p:tgtEl>
                                        <p:attrNameLst>
                                          <p:attrName>style.visibility</p:attrName>
                                        </p:attrNameLst>
                                      </p:cBhvr>
                                      <p:to>
                                        <p:strVal val="visible"/>
                                      </p:to>
                                    </p:set>
                                    <p:animEffect filter="dissolve" transition="in">
                                      <p:cBhvr>
                                        <p:cTn id="7" dur="1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nodeType="clickEffect" presetClass="entr" presetSubtype="0" presetID="9" grpId="2" fill="hold">
                                  <p:stCondLst>
                                    <p:cond delay="0"/>
                                  </p:stCondLst>
                                  <p:iterate type="el" backwards="0">
                                    <p:tmAbs val="0"/>
                                  </p:iterate>
                                  <p:childTnLst>
                                    <p:set>
                                      <p:cBhvr>
                                        <p:cTn id="11" fill="hold"/>
                                        <p:tgtEl>
                                          <p:spTgt spid="70"/>
                                        </p:tgtEl>
                                        <p:attrNameLst>
                                          <p:attrName>style.visibility</p:attrName>
                                        </p:attrNameLst>
                                      </p:cBhvr>
                                      <p:to>
                                        <p:strVal val="visible"/>
                                      </p:to>
                                    </p:set>
                                    <p:animEffect filter="dissolve" transition="in">
                                      <p:cBhvr>
                                        <p:cTn id="12" dur="1500"/>
                                        <p:tgtEl>
                                          <p:spTgt spid="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9" grpId="1"/>
      <p:bldP build="whole" bldLvl="1" animBg="1" rev="0" advAuto="0" spid="70" grpId="2"/>
    </p:bldLst>
  </p:timing>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2" name="Shape 72"/>
          <p:cNvSpPr/>
          <p:nvPr>
            <p:ph type="title"/>
          </p:nvPr>
        </p:nvSpPr>
        <p:spPr>
          <a:prstGeom prst="rect">
            <a:avLst/>
          </a:prstGeom>
        </p:spPr>
        <p:txBody>
          <a:bodyPr/>
          <a:lstStyle/>
          <a:p>
            <a:pPr lvl="0">
              <a:defRPr spc="0" sz="1800">
                <a:solidFill>
                  <a:srgbClr val="000000"/>
                </a:solidFill>
              </a:defRPr>
            </a:pPr>
            <a:r>
              <a:rPr spc="70" sz="7000">
                <a:solidFill>
                  <a:srgbClr val="6E603B"/>
                </a:solidFill>
              </a:rPr>
              <a:t>The Infancy Narrative Matthew Chapter 2</a:t>
            </a:r>
          </a:p>
        </p:txBody>
      </p:sp>
      <p:sp>
        <p:nvSpPr>
          <p:cNvPr id="73" name="Shape 73"/>
          <p:cNvSpPr/>
          <p:nvPr>
            <p:ph type="body" idx="1"/>
          </p:nvPr>
        </p:nvSpPr>
        <p:spPr>
          <a:prstGeom prst="rect">
            <a:avLst/>
          </a:prstGeom>
        </p:spPr>
        <p:txBody>
          <a:bodyPr/>
          <a:lstStyle/>
          <a:p>
            <a:pPr lvl="0">
              <a:buBlip>
                <a:blip r:embed="rId2"/>
              </a:buBlip>
            </a:pPr>
          </a:p>
        </p:txBody>
      </p:sp>
    </p:spTree>
  </p:cSld>
  <p:clrMapOvr>
    <a:masterClrMapping/>
  </p:clrMapOvr>
  <p:transition spd="med" advClick="1"/>
</p:sld>
</file>

<file path=ppt/theme/theme1.xml><?xml version="1.0" encoding="utf-8"?>
<a:theme xmlns:a="http://schemas.openxmlformats.org/drawingml/2006/main" xmlns:r="http://schemas.openxmlformats.org/officeDocument/2006/relationships" name="HardCover">
  <a:themeElements>
    <a:clrScheme name="HardCover">
      <a:dk1>
        <a:srgbClr val="6E603B"/>
      </a:dk1>
      <a:lt1>
        <a:srgbClr val="33446E"/>
      </a:lt1>
      <a:dk2>
        <a:srgbClr val="5C5A52"/>
      </a:dk2>
      <a:lt2>
        <a:srgbClr val="DCDEE0"/>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HardCover">
      <a:majorFont>
        <a:latin typeface="American Typewriter"/>
        <a:ea typeface="American Typewriter"/>
        <a:cs typeface="American Typewriter"/>
      </a:majorFont>
      <a:minorFont>
        <a:latin typeface="American Typewriter"/>
        <a:ea typeface="American Typewriter"/>
        <a:cs typeface="American Typewriter"/>
      </a:minorFont>
    </a:fontScheme>
    <a:fmtScheme name="Hard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8AB65"/>
        </a:solid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FFFDEF"/>
            </a:solidFill>
            <a:effectLst>
              <a:outerShdw sx="100000" sy="100000" kx="0" ky="0" algn="b" rotWithShape="0" blurRad="25400" dist="12700" dir="16200000">
                <a:srgbClr val="000000">
                  <a:alpha val="40000"/>
                </a:srgbClr>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82844E"/>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HardCover">
  <a:themeElements>
    <a:clrScheme name="HardCover">
      <a:dk1>
        <a:srgbClr val="000000"/>
      </a:dk1>
      <a:lt1>
        <a:srgbClr val="FFFFFF"/>
      </a:lt1>
      <a:dk2>
        <a:srgbClr val="5C5A52"/>
      </a:dk2>
      <a:lt2>
        <a:srgbClr val="DCDEE0"/>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HardCover">
      <a:majorFont>
        <a:latin typeface="American Typewriter"/>
        <a:ea typeface="American Typewriter"/>
        <a:cs typeface="American Typewriter"/>
      </a:majorFont>
      <a:minorFont>
        <a:latin typeface="American Typewriter"/>
        <a:ea typeface="American Typewriter"/>
        <a:cs typeface="American Typewriter"/>
      </a:minorFont>
    </a:fontScheme>
    <a:fmtScheme name="Hard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8AB65"/>
        </a:solid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FFFDEF"/>
            </a:solidFill>
            <a:effectLst>
              <a:outerShdw sx="100000" sy="100000" kx="0" ky="0" algn="b" rotWithShape="0" blurRad="25400" dist="12700" dir="16200000">
                <a:srgbClr val="000000">
                  <a:alpha val="40000"/>
                </a:srgbClr>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82844E"/>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