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3004800" cy="9753600"/>
  <p:notesSz cx="6858000" cy="9144000"/>
  <p:defaultTextStyle>
    <a:lvl1pPr algn="ctr" defTabSz="584200">
      <a:defRPr sz="3600">
        <a:solidFill>
          <a:srgbClr val="6E603B"/>
        </a:solidFill>
        <a:latin typeface="Palatino"/>
        <a:ea typeface="Palatino"/>
        <a:cs typeface="Palatino"/>
        <a:sym typeface="Palatino"/>
      </a:defRPr>
    </a:lvl1pPr>
    <a:lvl2pPr indent="228600" algn="ctr" defTabSz="584200">
      <a:defRPr sz="3600">
        <a:solidFill>
          <a:srgbClr val="6E603B"/>
        </a:solidFill>
        <a:latin typeface="Palatino"/>
        <a:ea typeface="Palatino"/>
        <a:cs typeface="Palatino"/>
        <a:sym typeface="Palatino"/>
      </a:defRPr>
    </a:lvl2pPr>
    <a:lvl3pPr indent="457200" algn="ctr" defTabSz="584200">
      <a:defRPr sz="3600">
        <a:solidFill>
          <a:srgbClr val="6E603B"/>
        </a:solidFill>
        <a:latin typeface="Palatino"/>
        <a:ea typeface="Palatino"/>
        <a:cs typeface="Palatino"/>
        <a:sym typeface="Palatino"/>
      </a:defRPr>
    </a:lvl3pPr>
    <a:lvl4pPr indent="685800" algn="ctr" defTabSz="584200">
      <a:defRPr sz="3600">
        <a:solidFill>
          <a:srgbClr val="6E603B"/>
        </a:solidFill>
        <a:latin typeface="Palatino"/>
        <a:ea typeface="Palatino"/>
        <a:cs typeface="Palatino"/>
        <a:sym typeface="Palatino"/>
      </a:defRPr>
    </a:lvl4pPr>
    <a:lvl5pPr indent="914400" algn="ctr" defTabSz="584200">
      <a:defRPr sz="3600">
        <a:solidFill>
          <a:srgbClr val="6E603B"/>
        </a:solidFill>
        <a:latin typeface="Palatino"/>
        <a:ea typeface="Palatino"/>
        <a:cs typeface="Palatino"/>
        <a:sym typeface="Palatino"/>
      </a:defRPr>
    </a:lvl5pPr>
    <a:lvl6pPr indent="1143000" algn="ctr" defTabSz="584200">
      <a:defRPr sz="3600">
        <a:solidFill>
          <a:srgbClr val="6E603B"/>
        </a:solidFill>
        <a:latin typeface="Palatino"/>
        <a:ea typeface="Palatino"/>
        <a:cs typeface="Palatino"/>
        <a:sym typeface="Palatino"/>
      </a:defRPr>
    </a:lvl6pPr>
    <a:lvl7pPr indent="1371600" algn="ctr" defTabSz="584200">
      <a:defRPr sz="3600">
        <a:solidFill>
          <a:srgbClr val="6E603B"/>
        </a:solidFill>
        <a:latin typeface="Palatino"/>
        <a:ea typeface="Palatino"/>
        <a:cs typeface="Palatino"/>
        <a:sym typeface="Palatino"/>
      </a:defRPr>
    </a:lvl7pPr>
    <a:lvl8pPr indent="1600200" algn="ctr" defTabSz="584200">
      <a:defRPr sz="3600">
        <a:solidFill>
          <a:srgbClr val="6E603B"/>
        </a:solidFill>
        <a:latin typeface="Palatino"/>
        <a:ea typeface="Palatino"/>
        <a:cs typeface="Palatino"/>
        <a:sym typeface="Palatino"/>
      </a:defRPr>
    </a:lvl8pPr>
    <a:lvl9pPr indent="1828800" algn="ctr" defTabSz="584200">
      <a:defRPr sz="3600">
        <a:solidFill>
          <a:srgbClr val="6E603B"/>
        </a:solidFill>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254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C7B018BB-80A7-4F77-B60F-C8B233D01FF8}"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wholeTbl>
    <a:band2H>
      <a:tcTxStyle b="def" i="def"/>
      <a:tcStyle>
        <a:tcBdr/>
        <a:fill>
          <a:solidFill>
            <a:srgbClr val="CC9833">
              <a:alpha val="8000"/>
            </a:srgbClr>
          </a:solidFill>
        </a:fill>
      </a:tcStyle>
    </a:band2H>
    <a:firstCol>
      <a:tcTxStyle b="off" i="off">
        <a:font>
          <a:latin typeface="Palatino"/>
          <a:ea typeface="Palatino"/>
          <a:cs typeface="Palatino"/>
        </a:font>
        <a:srgbClr val="5D5449">
          <a:alpha val="91000"/>
        </a:srgbClr>
      </a:tcTxStyle>
      <a:tcStyle>
        <a:tcBdr>
          <a:left>
            <a:ln w="12700" cap="flat">
              <a:solidFill>
                <a:srgbClr val="9B854B">
                  <a:alpha val="56000"/>
                </a:srgbClr>
              </a:solidFill>
              <a:prstDash val="solid"/>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solidFill>
            <a:srgbClr val="C6BAA9">
              <a:alpha val="31000"/>
            </a:srgbClr>
          </a:solid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254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10000"/>
                </a:srgbClr>
              </a:solidFill>
              <a:prstDash val="solid"/>
              <a:miter lim="400000"/>
            </a:ln>
          </a:top>
          <a:bottom>
            <a:ln w="12700" cap="flat">
              <a:solidFill>
                <a:srgbClr val="9B854B">
                  <a:alpha val="10000"/>
                </a:srgbClr>
              </a:solidFill>
              <a:prstDash val="solid"/>
              <a:miter lim="400000"/>
            </a:ln>
          </a:bottom>
          <a:insideH>
            <a:ln w="12700" cap="flat">
              <a:solidFill>
                <a:srgbClr val="9B854B">
                  <a:alpha val="10000"/>
                </a:srgbClr>
              </a:solidFill>
              <a:prstDash val="solid"/>
              <a:miter lim="400000"/>
            </a:ln>
          </a:insideH>
          <a:insideV>
            <a:ln w="12700" cap="flat">
              <a:noFill/>
              <a:miter lim="400000"/>
            </a:ln>
          </a:insideV>
        </a:tcBdr>
        <a:fill>
          <a:solidFill>
            <a:srgbClr val="A6BBBB"/>
          </a:solidFill>
        </a:fill>
      </a:tcStyle>
    </a:firstRow>
  </a:tblStyle>
  <a:tblStyle styleId="{EEE7283C-3CF3-47DC-8721-378D4A62B228}" styleName="">
    <a:tblBg/>
    <a:wholeTbl>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wholeTbl>
    <a:band2H>
      <a:tcTxStyle b="def" i="def"/>
      <a:tcStyle>
        <a:tcBdr/>
        <a:fill>
          <a:blipFill rotWithShape="1">
            <a:blip r:embed="rId1"/>
            <a:srcRect l="0" t="0" r="0" b="0"/>
            <a:tile tx="0" ty="0" sx="100000" sy="100000" flip="none" algn="tl"/>
          </a:blipFill>
        </a:fill>
      </a:tcStyle>
    </a:band2H>
    <a:firstCol>
      <a:tcTxStyle b="off" i="off">
        <a:font>
          <a:latin typeface="Palatino"/>
          <a:ea typeface="Palatino"/>
          <a:cs typeface="Palatino"/>
        </a:font>
        <a:srgbClr val="FFFDE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solidFill>
                <a:srgbClr val="FFFDEF"/>
              </a:solidFill>
              <a:prstDash val="solid"/>
              <a:miter lim="400000"/>
            </a:ln>
          </a:insideV>
        </a:tcBdr>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firstRow>
  </a:tblStyle>
  <a:tblStyle styleId="{CF821DB8-F4EB-4A41-A1BA-3FCAFE7338EE}"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noFill/>
              <a:miter lim="400000"/>
            </a:ln>
          </a:insideV>
        </a:tcBdr>
        <a:fill>
          <a:noFill/>
        </a:fill>
      </a:tcStyle>
    </a:wholeTbl>
    <a:band2H>
      <a:tcTxStyle b="def" i="def"/>
      <a:tcStyle>
        <a:tcBdr/>
        <a:fill>
          <a:solidFill>
            <a:srgbClr val="D1C6B8">
              <a:alpha val="31000"/>
            </a:srgbClr>
          </a:solidFill>
        </a:fill>
      </a:tcStyle>
    </a:band2H>
    <a:firstCol>
      <a:tcTxStyle b="off" i="off">
        <a:font>
          <a:latin typeface="Palatino"/>
          <a:ea typeface="Palatino"/>
          <a:cs typeface="Palatino"/>
        </a:font>
        <a:srgbClr val="5D5449">
          <a:alpha val="91000"/>
        </a:srgbClr>
      </a:tcTxStyle>
      <a:tcStyle>
        <a:tcBdr>
          <a:left>
            <a:ln w="12700" cap="flat">
              <a:solidFill>
                <a:srgbClr val="653B32">
                  <a:alpha val="51000"/>
                </a:srgbClr>
              </a:solidFill>
              <a:prstDash val="solid"/>
              <a:miter lim="400000"/>
            </a:ln>
          </a:left>
          <a:right>
            <a:ln w="12700" cap="flat">
              <a:solidFill>
                <a:srgbClr val="653B32">
                  <a:alpha val="51000"/>
                </a:srgbClr>
              </a:solidFill>
              <a:prstDash val="solid"/>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solidFill>
                <a:srgbClr val="653B32">
                  <a:alpha val="51000"/>
                </a:srgbClr>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firstRow>
  </a:tblStyle>
  <a:tblStyle styleId="{33BA23B1-9221-436E-865A-0063620EA4FD}"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6BAA9">
              <a:alpha val="31000"/>
            </a:srgbClr>
          </a:solidFill>
        </a:fill>
      </a:tcStyle>
    </a:wholeTbl>
    <a:band2H>
      <a:tcTxStyle b="def" i="def"/>
      <a:tcStyle>
        <a:tcBdr/>
        <a:fill>
          <a:solidFill>
            <a:srgbClr val="C6BAA9">
              <a:alpha val="31000"/>
            </a:srgbClr>
          </a:solidFill>
        </a:fill>
      </a:tcStyle>
    </a:band2H>
    <a:firstCol>
      <a:tcTxStyle b="off" i="off">
        <a:font>
          <a:latin typeface="Palatino"/>
          <a:ea typeface="Palatino"/>
          <a:cs typeface="Palatino"/>
        </a:font>
        <a:srgbClr val="5D5449">
          <a:alpha val="91000"/>
        </a:srgbClr>
      </a:tcTxStyle>
      <a:tcStyle>
        <a:tcBdr>
          <a:left>
            <a:ln w="25400" cap="flat">
              <a:noFill/>
              <a:miter lim="400000"/>
            </a:ln>
          </a:left>
          <a:right>
            <a:ln w="12700" cap="flat">
              <a:solidFill>
                <a:srgbClr val="797B80">
                  <a:alpha val="80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797C80">
                  <a:alpha val="80000"/>
                </a:srgbClr>
              </a:solidFill>
              <a:prstDash val="solid"/>
              <a:miter lim="400000"/>
            </a:ln>
          </a:insideV>
        </a:tcBdr>
        <a:fill>
          <a:solidFill>
            <a:srgbClr val="C6BAA9">
              <a:alpha val="31000"/>
            </a:srgbClr>
          </a:solid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797B80">
                  <a:alpha val="80000"/>
                </a:srgbClr>
              </a:solidFill>
              <a:prstDash val="solid"/>
              <a:miter lim="400000"/>
            </a:ln>
          </a:top>
          <a:bottom>
            <a:ln w="25400" cap="flat">
              <a:noFill/>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25400" cap="flat">
              <a:noFill/>
              <a:miter lim="400000"/>
            </a:ln>
          </a:top>
          <a:bottom>
            <a:ln w="12700" cap="flat">
              <a:solidFill>
                <a:srgbClr val="797B80">
                  <a:alpha val="80000"/>
                </a:srgbClr>
              </a:solidFill>
              <a:prstDash val="solid"/>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Palatino"/>
          <a:ea typeface="Palatino"/>
          <a:cs typeface="Palatino"/>
        </a:font>
        <a:srgbClr val="5D5449">
          <a:alpha val="91000"/>
        </a:srgbClr>
      </a:tcTxStyle>
      <a:tcStyle>
        <a:tcBdr>
          <a:left>
            <a:ln w="12700" cap="flat">
              <a:noFill/>
              <a:miter lim="400000"/>
            </a:ln>
          </a:left>
          <a:right>
            <a:ln w="12700" cap="flat">
              <a:solidFill>
                <a:srgbClr val="5C5A52"/>
              </a:solidFill>
              <a:prstDash val="solid"/>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solidFill>
                <a:srgbClr val="5C5A52"/>
              </a:solidFill>
              <a:custDash>
                <a:ds d="200000" sp="200000"/>
              </a:custDash>
              <a:miter lim="400000"/>
            </a:ln>
          </a:insideV>
        </a:tcBdr>
        <a:fill>
          <a:no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prstDash val="solid"/>
              <a:miter lim="400000"/>
            </a:ln>
          </a:top>
          <a:bottom>
            <a:ln w="12700" cap="flat">
              <a:noFill/>
              <a:miter lim="400000"/>
            </a:ln>
          </a:bottom>
          <a:insideH>
            <a:ln w="12700" cap="flat">
              <a:solidFill>
                <a:srgbClr val="5C5A52"/>
              </a:solidFill>
              <a:custDash>
                <a:ds d="200000" sp="200000"/>
              </a:custDash>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solidFill>
                <a:srgbClr val="5C5A52"/>
              </a:solidFill>
              <a:prstDash val="solid"/>
              <a:miter lim="400000"/>
            </a:ln>
          </a:bottom>
          <a:insideH>
            <a:ln w="12700" cap="flat">
              <a:solidFill>
                <a:srgbClr val="5C5A52"/>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_rels/tableStyles.xml.rels><?xml version="1.0" encoding="UTF-8" standalone="yes"?><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 name="Shape 5"/>
          <p:cNvSpPr/>
          <p:nvPr>
            <p:ph type="title"/>
          </p:nvPr>
        </p:nvSpPr>
        <p:spPr>
          <a:xfrm>
            <a:off x="1270000" y="2540000"/>
            <a:ext cx="10464800" cy="2603500"/>
          </a:xfrm>
          <a:prstGeom prst="rect">
            <a:avLst/>
          </a:prstGeom>
        </p:spPr>
        <p:txBody>
          <a:bodyPr anchor="b"/>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6" name="Shape 6"/>
          <p:cNvSpPr/>
          <p:nvPr>
            <p:ph type="body" idx="1"/>
          </p:nvPr>
        </p:nvSpPr>
        <p:spPr>
          <a:xfrm>
            <a:off x="1270000" y="5130800"/>
            <a:ext cx="10464800" cy="1270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 name="Shape 8"/>
          <p:cNvSpPr/>
          <p:nvPr>
            <p:ph type="title"/>
          </p:nvPr>
        </p:nvSpPr>
        <p:spPr>
          <a:xfrm>
            <a:off x="1270000" y="6845300"/>
            <a:ext cx="10464800" cy="1244600"/>
          </a:xfrm>
          <a:prstGeom prst="rect">
            <a:avLst/>
          </a:prstGeom>
        </p:spPr>
        <p:txBody>
          <a:bodyPr/>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9" name="Shape 9"/>
          <p:cNvSpPr/>
          <p:nvPr>
            <p:ph type="body" idx="1"/>
          </p:nvPr>
        </p:nvSpPr>
        <p:spPr>
          <a:xfrm>
            <a:off x="1270000" y="8077200"/>
            <a:ext cx="10464800" cy="12446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587500" y="3568700"/>
            <a:ext cx="10464800" cy="2603500"/>
          </a:xfrm>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1155700" y="1828800"/>
            <a:ext cx="6070600" cy="3302000"/>
          </a:xfrm>
          <a:prstGeom prst="rect">
            <a:avLst/>
          </a:prstGeom>
        </p:spPr>
        <p:txBody>
          <a:bodyPr anchor="b"/>
          <a:lstStyle/>
          <a:p>
            <a:pPr lvl="0">
              <a:defRPr spc="0" sz="1800">
                <a:solidFill>
                  <a:srgbClr val="000000"/>
                </a:solidFill>
              </a:defRPr>
            </a:pPr>
            <a:r>
              <a:rPr spc="70" sz="7000">
                <a:solidFill>
                  <a:srgbClr val="6E603B"/>
                </a:solidFill>
              </a:rPr>
              <a:t>Title Text</a:t>
            </a:r>
          </a:p>
        </p:txBody>
      </p:sp>
      <p:sp>
        <p:nvSpPr>
          <p:cNvPr id="14" name="Shape 14"/>
          <p:cNvSpPr/>
          <p:nvPr>
            <p:ph type="body" idx="1"/>
          </p:nvPr>
        </p:nvSpPr>
        <p:spPr>
          <a:xfrm>
            <a:off x="1155700" y="5168900"/>
            <a:ext cx="6070600" cy="3302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22" name="Shape 22"/>
          <p:cNvSpPr/>
          <p:nvPr>
            <p:ph type="body" idx="1"/>
          </p:nvPr>
        </p:nvSpPr>
        <p:spPr>
          <a:xfrm>
            <a:off x="1587500" y="2743200"/>
            <a:ext cx="5041900" cy="6032500"/>
          </a:xfrm>
          <a:prstGeom prst="rect">
            <a:avLst/>
          </a:prstGeom>
        </p:spPr>
        <p:txBody>
          <a:bodyPr/>
          <a:lstStyle>
            <a:lvl1pPr marL="406400" indent="-406400">
              <a:spcBef>
                <a:spcPts val="3200"/>
              </a:spcBef>
              <a:buBlip>
                <a:blip r:embed="rId2"/>
              </a:buBlip>
              <a:defRPr sz="3200"/>
            </a:lvl1pPr>
            <a:lvl2pPr marL="812800" indent="-406400">
              <a:spcBef>
                <a:spcPts val="3200"/>
              </a:spcBef>
              <a:buBlip>
                <a:blip r:embed="rId2"/>
              </a:buBlip>
              <a:defRPr sz="3200"/>
            </a:lvl2pPr>
            <a:lvl3pPr marL="1219200" indent="-406400">
              <a:spcBef>
                <a:spcPts val="3200"/>
              </a:spcBef>
              <a:buBlip>
                <a:blip r:embed="rId2"/>
              </a:buBlip>
              <a:defRPr sz="3200"/>
            </a:lvl3pPr>
            <a:lvl4pPr marL="1625600" indent="-406400">
              <a:spcBef>
                <a:spcPts val="3200"/>
              </a:spcBef>
              <a:buBlip>
                <a:blip r:embed="rId2"/>
              </a:buBlip>
              <a:defRPr sz="3200"/>
            </a:lvl4pPr>
            <a:lvl5pPr marL="2032000" indent="-406400">
              <a:spcBef>
                <a:spcPts val="3200"/>
              </a:spcBef>
              <a:buBlip>
                <a:blip r:embed="rId2"/>
              </a:buBlip>
              <a:defRPr sz="3200"/>
            </a:lvl5pPr>
          </a:lstStyle>
          <a:p>
            <a:pPr lvl="0">
              <a:defRPr sz="1800">
                <a:solidFill>
                  <a:srgbClr val="000000"/>
                </a:solidFill>
              </a:defRPr>
            </a:pPr>
            <a:r>
              <a:rPr sz="3200">
                <a:solidFill>
                  <a:srgbClr val="93741C"/>
                </a:solidFill>
              </a:rPr>
              <a:t>Body Level One</a:t>
            </a:r>
            <a:endParaRPr sz="3200">
              <a:solidFill>
                <a:srgbClr val="93741C"/>
              </a:solidFill>
            </a:endParaRPr>
          </a:p>
          <a:p>
            <a:pPr lvl="1">
              <a:defRPr sz="1800">
                <a:solidFill>
                  <a:srgbClr val="000000"/>
                </a:solidFill>
              </a:defRPr>
            </a:pPr>
            <a:r>
              <a:rPr sz="3200">
                <a:solidFill>
                  <a:srgbClr val="93741C"/>
                </a:solidFill>
              </a:rPr>
              <a:t>Body Level Two</a:t>
            </a:r>
            <a:endParaRPr sz="3200">
              <a:solidFill>
                <a:srgbClr val="93741C"/>
              </a:solidFill>
            </a:endParaRPr>
          </a:p>
          <a:p>
            <a:pPr lvl="2">
              <a:defRPr sz="1800">
                <a:solidFill>
                  <a:srgbClr val="000000"/>
                </a:solidFill>
              </a:defRPr>
            </a:pPr>
            <a:r>
              <a:rPr sz="3200">
                <a:solidFill>
                  <a:srgbClr val="93741C"/>
                </a:solidFill>
              </a:rPr>
              <a:t>Body Level Three</a:t>
            </a:r>
            <a:endParaRPr sz="3200">
              <a:solidFill>
                <a:srgbClr val="93741C"/>
              </a:solidFill>
            </a:endParaRPr>
          </a:p>
          <a:p>
            <a:pPr lvl="3">
              <a:defRPr sz="1800">
                <a:solidFill>
                  <a:srgbClr val="000000"/>
                </a:solidFill>
              </a:defRPr>
            </a:pPr>
            <a:r>
              <a:rPr sz="3200">
                <a:solidFill>
                  <a:srgbClr val="93741C"/>
                </a:solidFill>
              </a:rPr>
              <a:t>Body Level Four</a:t>
            </a:r>
            <a:endParaRPr sz="3200">
              <a:solidFill>
                <a:srgbClr val="93741C"/>
              </a:solidFill>
            </a:endParaRPr>
          </a:p>
          <a:p>
            <a:pPr lvl="4">
              <a:defRPr sz="1800">
                <a:solidFill>
                  <a:srgbClr val="000000"/>
                </a:solidFill>
              </a:defRPr>
            </a:pPr>
            <a:r>
              <a:rPr sz="3200">
                <a:solidFill>
                  <a:srgbClr val="93741C"/>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587500" y="1270000"/>
            <a:ext cx="10464800" cy="72136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587500" y="254000"/>
            <a:ext cx="10464800" cy="2349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pc="0" sz="1800">
                <a:solidFill>
                  <a:srgbClr val="000000"/>
                </a:solidFill>
              </a:defRPr>
            </a:pPr>
            <a:r>
              <a:rPr spc="70" sz="7000">
                <a:solidFill>
                  <a:srgbClr val="6E603B"/>
                </a:solidFill>
              </a:rPr>
              <a:t>Title Text</a:t>
            </a:r>
          </a:p>
        </p:txBody>
      </p:sp>
      <p:sp>
        <p:nvSpPr>
          <p:cNvPr id="3" name="Shape 3"/>
          <p:cNvSpPr/>
          <p:nvPr>
            <p:ph type="body" idx="1"/>
          </p:nvPr>
        </p:nvSpPr>
        <p:spPr>
          <a:xfrm>
            <a:off x="1587500" y="2730500"/>
            <a:ext cx="10464800" cy="603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584200">
        <a:defRPr spc="70" sz="7000">
          <a:solidFill>
            <a:srgbClr val="6E603B"/>
          </a:solidFill>
          <a:latin typeface="+mn-lt"/>
          <a:ea typeface="+mn-ea"/>
          <a:cs typeface="+mn-cs"/>
          <a:sym typeface="American Typewriter"/>
        </a:defRPr>
      </a:lvl1pPr>
      <a:lvl2pPr indent="228600" algn="ctr" defTabSz="584200">
        <a:defRPr spc="70" sz="7000">
          <a:solidFill>
            <a:srgbClr val="6E603B"/>
          </a:solidFill>
          <a:latin typeface="+mn-lt"/>
          <a:ea typeface="+mn-ea"/>
          <a:cs typeface="+mn-cs"/>
          <a:sym typeface="American Typewriter"/>
        </a:defRPr>
      </a:lvl2pPr>
      <a:lvl3pPr indent="457200" algn="ctr" defTabSz="584200">
        <a:defRPr spc="70" sz="7000">
          <a:solidFill>
            <a:srgbClr val="6E603B"/>
          </a:solidFill>
          <a:latin typeface="+mn-lt"/>
          <a:ea typeface="+mn-ea"/>
          <a:cs typeface="+mn-cs"/>
          <a:sym typeface="American Typewriter"/>
        </a:defRPr>
      </a:lvl3pPr>
      <a:lvl4pPr indent="685800" algn="ctr" defTabSz="584200">
        <a:defRPr spc="70" sz="7000">
          <a:solidFill>
            <a:srgbClr val="6E603B"/>
          </a:solidFill>
          <a:latin typeface="+mn-lt"/>
          <a:ea typeface="+mn-ea"/>
          <a:cs typeface="+mn-cs"/>
          <a:sym typeface="American Typewriter"/>
        </a:defRPr>
      </a:lvl4pPr>
      <a:lvl5pPr indent="914400" algn="ctr" defTabSz="584200">
        <a:defRPr spc="70" sz="7000">
          <a:solidFill>
            <a:srgbClr val="6E603B"/>
          </a:solidFill>
          <a:latin typeface="+mn-lt"/>
          <a:ea typeface="+mn-ea"/>
          <a:cs typeface="+mn-cs"/>
          <a:sym typeface="American Typewriter"/>
        </a:defRPr>
      </a:lvl5pPr>
      <a:lvl6pPr indent="1143000" algn="ctr" defTabSz="584200">
        <a:defRPr spc="70" sz="7000">
          <a:solidFill>
            <a:srgbClr val="6E603B"/>
          </a:solidFill>
          <a:latin typeface="+mn-lt"/>
          <a:ea typeface="+mn-ea"/>
          <a:cs typeface="+mn-cs"/>
          <a:sym typeface="American Typewriter"/>
        </a:defRPr>
      </a:lvl6pPr>
      <a:lvl7pPr indent="1371600" algn="ctr" defTabSz="584200">
        <a:defRPr spc="70" sz="7000">
          <a:solidFill>
            <a:srgbClr val="6E603B"/>
          </a:solidFill>
          <a:latin typeface="+mn-lt"/>
          <a:ea typeface="+mn-ea"/>
          <a:cs typeface="+mn-cs"/>
          <a:sym typeface="American Typewriter"/>
        </a:defRPr>
      </a:lvl7pPr>
      <a:lvl8pPr indent="1600200" algn="ctr" defTabSz="584200">
        <a:defRPr spc="70" sz="7000">
          <a:solidFill>
            <a:srgbClr val="6E603B"/>
          </a:solidFill>
          <a:latin typeface="+mn-lt"/>
          <a:ea typeface="+mn-ea"/>
          <a:cs typeface="+mn-cs"/>
          <a:sym typeface="American Typewriter"/>
        </a:defRPr>
      </a:lvl8pPr>
      <a:lvl9pPr indent="1828800" algn="ctr" defTabSz="584200">
        <a:defRPr spc="70" sz="7000">
          <a:solidFill>
            <a:srgbClr val="6E603B"/>
          </a:solidFill>
          <a:latin typeface="+mn-lt"/>
          <a:ea typeface="+mn-ea"/>
          <a:cs typeface="+mn-cs"/>
          <a:sym typeface="American Typewriter"/>
        </a:defRPr>
      </a:lvl9pPr>
    </p:titleStyle>
    <p:bodyStyle>
      <a:lvl1pPr marL="444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1pPr>
      <a:lvl2pPr marL="889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2pPr>
      <a:lvl3pPr marL="1333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3pPr>
      <a:lvl4pPr marL="1778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4pPr>
      <a:lvl5pPr marL="2222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5pPr>
      <a:lvl6pPr marL="2667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6pPr>
      <a:lvl7pPr marL="3111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7pPr>
      <a:lvl8pPr marL="3556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8pPr>
      <a:lvl9pPr marL="4000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9pPr>
    </p:bodyStyle>
    <p:otherStyle>
      <a:lvl1pPr algn="ctr" defTabSz="584200">
        <a:defRPr>
          <a:solidFill>
            <a:schemeClr val="tx1"/>
          </a:solidFill>
          <a:latin typeface="+mn-lt"/>
          <a:ea typeface="+mn-ea"/>
          <a:cs typeface="+mn-cs"/>
          <a:sym typeface="Palatino"/>
        </a:defRPr>
      </a:lvl1pPr>
      <a:lvl2pPr indent="228600" algn="ctr" defTabSz="584200">
        <a:defRPr>
          <a:solidFill>
            <a:schemeClr val="tx1"/>
          </a:solidFill>
          <a:latin typeface="+mn-lt"/>
          <a:ea typeface="+mn-ea"/>
          <a:cs typeface="+mn-cs"/>
          <a:sym typeface="Palatino"/>
        </a:defRPr>
      </a:lvl2pPr>
      <a:lvl3pPr indent="457200" algn="ctr" defTabSz="584200">
        <a:defRPr>
          <a:solidFill>
            <a:schemeClr val="tx1"/>
          </a:solidFill>
          <a:latin typeface="+mn-lt"/>
          <a:ea typeface="+mn-ea"/>
          <a:cs typeface="+mn-cs"/>
          <a:sym typeface="Palatino"/>
        </a:defRPr>
      </a:lvl3pPr>
      <a:lvl4pPr indent="685800" algn="ctr" defTabSz="584200">
        <a:defRPr>
          <a:solidFill>
            <a:schemeClr val="tx1"/>
          </a:solidFill>
          <a:latin typeface="+mn-lt"/>
          <a:ea typeface="+mn-ea"/>
          <a:cs typeface="+mn-cs"/>
          <a:sym typeface="Palatino"/>
        </a:defRPr>
      </a:lvl4pPr>
      <a:lvl5pPr indent="914400" algn="ctr" defTabSz="584200">
        <a:defRPr>
          <a:solidFill>
            <a:schemeClr val="tx1"/>
          </a:solidFill>
          <a:latin typeface="+mn-lt"/>
          <a:ea typeface="+mn-ea"/>
          <a:cs typeface="+mn-cs"/>
          <a:sym typeface="Palatino"/>
        </a:defRPr>
      </a:lvl5pPr>
      <a:lvl6pPr indent="1143000" algn="ctr" defTabSz="584200">
        <a:defRPr>
          <a:solidFill>
            <a:schemeClr val="tx1"/>
          </a:solidFill>
          <a:latin typeface="+mn-lt"/>
          <a:ea typeface="+mn-ea"/>
          <a:cs typeface="+mn-cs"/>
          <a:sym typeface="Palatino"/>
        </a:defRPr>
      </a:lvl6pPr>
      <a:lvl7pPr indent="1371600" algn="ctr" defTabSz="584200">
        <a:defRPr>
          <a:solidFill>
            <a:schemeClr val="tx1"/>
          </a:solidFill>
          <a:latin typeface="+mn-lt"/>
          <a:ea typeface="+mn-ea"/>
          <a:cs typeface="+mn-cs"/>
          <a:sym typeface="Palatino"/>
        </a:defRPr>
      </a:lvl7pPr>
      <a:lvl8pPr indent="1600200" algn="ctr" defTabSz="584200">
        <a:defRPr>
          <a:solidFill>
            <a:schemeClr val="tx1"/>
          </a:solidFill>
          <a:latin typeface="+mn-lt"/>
          <a:ea typeface="+mn-ea"/>
          <a:cs typeface="+mn-cs"/>
          <a:sym typeface="Palatino"/>
        </a:defRPr>
      </a:lvl8pPr>
      <a:lvl9pPr indent="1828800" algn="ctr" defTabSz="584200">
        <a:defRPr>
          <a:solidFill>
            <a:schemeClr val="tx1"/>
          </a:solidFill>
          <a:latin typeface="+mn-lt"/>
          <a:ea typeface="+mn-ea"/>
          <a:cs typeface="+mn-cs"/>
          <a:sym typeface="Palatino"/>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jpe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mazon.com" TargetMode="External"/><Relationship Id="rId3" Type="http://schemas.openxmlformats.org/officeDocument/2006/relationships/hyperlink" Target="http://audible.com" TargetMode="External"/><Relationship Id="rId4" Type="http://schemas.openxmlformats.org/officeDocument/2006/relationships/image" Target="../media/image4.jpeg"/><Relationship Id="rId5" Type="http://schemas.openxmlformats.org/officeDocument/2006/relationships/image" Target="../media/image5.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hyperlink" Target="http://amazon.com" TargetMode="External"/><Relationship Id="rId4" Type="http://schemas.openxmlformats.org/officeDocument/2006/relationships/hyperlink" Target="http://audible.com" TargetMode="External"/><Relationship Id="rId5" Type="http://schemas.openxmlformats.org/officeDocument/2006/relationships/image" Target="../media/image4.jpe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34" name="Group 34"/>
          <p:cNvGrpSpPr/>
          <p:nvPr/>
        </p:nvGrpSpPr>
        <p:grpSpPr>
          <a:xfrm>
            <a:off x="911733" y="541757"/>
            <a:ext cx="6521526" cy="8670086"/>
            <a:chOff x="-203200" y="-203200"/>
            <a:chExt cx="6521525" cy="8670085"/>
          </a:xfrm>
        </p:grpSpPr>
        <p:pic>
          <p:nvPicPr>
            <p:cNvPr id="33" name="IMG_3350.jpeg"/>
            <p:cNvPicPr/>
            <p:nvPr/>
          </p:nvPicPr>
          <p:blipFill>
            <a:blip r:embed="rId2">
              <a:extLst/>
            </a:blip>
            <a:srcRect l="13000" t="0" r="13000" b="0"/>
            <a:stretch>
              <a:fillRect/>
            </a:stretch>
          </p:blipFill>
          <p:spPr>
            <a:xfrm>
              <a:off x="0" y="0"/>
              <a:ext cx="6115125" cy="8263685"/>
            </a:xfrm>
            <a:prstGeom prst="rect">
              <a:avLst/>
            </a:prstGeom>
            <a:ln>
              <a:noFill/>
            </a:ln>
            <a:effectLst/>
          </p:spPr>
        </p:pic>
        <p:pic>
          <p:nvPicPr>
            <p:cNvPr id="32" name=""/>
            <p:cNvPicPr/>
            <p:nvPr/>
          </p:nvPicPr>
          <p:blipFill>
            <a:blip r:embed="rId3">
              <a:extLst/>
            </a:blip>
            <a:stretch>
              <a:fillRect/>
            </a:stretch>
          </p:blipFill>
          <p:spPr>
            <a:xfrm>
              <a:off x="-203201" y="-203200"/>
              <a:ext cx="6521526" cy="8670085"/>
            </a:xfrm>
            <a:prstGeom prst="rect">
              <a:avLst/>
            </a:prstGeom>
            <a:effectLst/>
          </p:spPr>
        </p:pic>
      </p:grpSp>
      <p:sp>
        <p:nvSpPr>
          <p:cNvPr id="35" name="Shape 35"/>
          <p:cNvSpPr/>
          <p:nvPr/>
        </p:nvSpPr>
        <p:spPr>
          <a:xfrm>
            <a:off x="7715436" y="1337470"/>
            <a:ext cx="4632662" cy="210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rgbClr val="943F2B"/>
                </a:solidFill>
              </a:defRPr>
            </a:lvl1pPr>
          </a:lstStyle>
          <a:p>
            <a:pPr lvl="0">
              <a:defRPr sz="1800">
                <a:solidFill>
                  <a:srgbClr val="000000"/>
                </a:solidFill>
              </a:defRPr>
            </a:pPr>
            <a:r>
              <a:rPr sz="6000">
                <a:solidFill>
                  <a:srgbClr val="943F2B"/>
                </a:solidFill>
              </a:rPr>
              <a:t>Sunday Bible College</a:t>
            </a:r>
          </a:p>
        </p:txBody>
      </p:sp>
      <p:sp>
        <p:nvSpPr>
          <p:cNvPr id="36" name="Shape 36"/>
          <p:cNvSpPr/>
          <p:nvPr/>
        </p:nvSpPr>
        <p:spPr>
          <a:xfrm>
            <a:off x="7817540" y="4165283"/>
            <a:ext cx="4428456" cy="9398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823726"/>
                </a:solidFill>
              </a:defRPr>
            </a:lvl1pPr>
          </a:lstStyle>
          <a:p>
            <a:pPr lvl="0">
              <a:defRPr sz="1800">
                <a:solidFill>
                  <a:srgbClr val="000000"/>
                </a:solidFill>
              </a:defRPr>
            </a:pPr>
            <a:r>
              <a:rPr sz="5000">
                <a:solidFill>
                  <a:srgbClr val="823726"/>
                </a:solidFill>
              </a:rPr>
              <a:t>Chapters  3 &amp; 4</a:t>
            </a:r>
          </a:p>
        </p:txBody>
      </p:sp>
      <p:sp>
        <p:nvSpPr>
          <p:cNvPr id="37" name="Shape 37"/>
          <p:cNvSpPr/>
          <p:nvPr/>
        </p:nvSpPr>
        <p:spPr>
          <a:xfrm>
            <a:off x="8014442" y="6588919"/>
            <a:ext cx="4034651" cy="175736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100">
                <a:solidFill>
                  <a:srgbClr val="3E6169"/>
                </a:solidFill>
                <a:latin typeface="Optima"/>
                <a:ea typeface="Optima"/>
                <a:cs typeface="Optima"/>
                <a:sym typeface="Optima"/>
              </a:rPr>
              <a:t>Holy Trinity</a:t>
            </a:r>
            <a:endParaRPr sz="4100">
              <a:solidFill>
                <a:srgbClr val="3E6169"/>
              </a:solidFill>
              <a:latin typeface="Optima"/>
              <a:ea typeface="Optima"/>
              <a:cs typeface="Optima"/>
              <a:sym typeface="Optima"/>
            </a:endParaRPr>
          </a:p>
          <a:p>
            <a:pPr lvl="0">
              <a:defRPr sz="1800">
                <a:solidFill>
                  <a:srgbClr val="000000"/>
                </a:solidFill>
              </a:defRPr>
            </a:pPr>
            <a:r>
              <a:rPr sz="4100">
                <a:solidFill>
                  <a:srgbClr val="3E6169"/>
                </a:solidFill>
                <a:latin typeface="Optima"/>
                <a:ea typeface="Optima"/>
                <a:cs typeface="Optima"/>
                <a:sym typeface="Optima"/>
              </a:rPr>
              <a:t>Anglican Church</a:t>
            </a:r>
            <a:endParaRPr sz="4100">
              <a:solidFill>
                <a:srgbClr val="3E6169"/>
              </a:solidFill>
              <a:latin typeface="Optima"/>
              <a:ea typeface="Optima"/>
              <a:cs typeface="Optima"/>
              <a:sym typeface="Optima"/>
            </a:endParaRPr>
          </a:p>
          <a:p>
            <a:pPr lvl="0">
              <a:defRPr sz="1800">
                <a:solidFill>
                  <a:srgbClr val="000000"/>
                </a:solidFill>
              </a:defRPr>
            </a:pPr>
            <a:r>
              <a:rPr sz="2500">
                <a:solidFill>
                  <a:srgbClr val="3E6169"/>
                </a:solidFill>
                <a:latin typeface="Optima"/>
                <a:ea typeface="Optima"/>
                <a:cs typeface="Optima"/>
                <a:sym typeface="Optima"/>
              </a:rPr>
              <a:t>Fernandina Beach, Florida</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 name="Shape 73"/>
          <p:cNvSpPr/>
          <p:nvPr>
            <p:ph type="title"/>
          </p:nvPr>
        </p:nvSpPr>
        <p:spPr>
          <a:xfrm>
            <a:off x="1587500" y="260349"/>
            <a:ext cx="10464800" cy="2349501"/>
          </a:xfrm>
          <a:prstGeom prst="rect">
            <a:avLst/>
          </a:prstGeom>
        </p:spPr>
        <p:txBody>
          <a:bodyPr/>
          <a:lstStyle/>
          <a:p>
            <a:pPr lvl="0">
              <a:defRPr spc="0" sz="1800">
                <a:solidFill>
                  <a:srgbClr val="000000"/>
                </a:solidFill>
              </a:defRPr>
            </a:pPr>
            <a:r>
              <a:rPr spc="70" sz="7000">
                <a:solidFill>
                  <a:srgbClr val="6E603B"/>
                </a:solidFill>
              </a:rPr>
              <a:t>Question 4:2</a:t>
            </a:r>
          </a:p>
        </p:txBody>
      </p:sp>
      <p:sp>
        <p:nvSpPr>
          <p:cNvPr id="74" name="Shape 74"/>
          <p:cNvSpPr/>
          <p:nvPr>
            <p:ph type="body" idx="1"/>
          </p:nvPr>
        </p:nvSpPr>
        <p:spPr>
          <a:xfrm>
            <a:off x="1587499" y="2243200"/>
            <a:ext cx="10464801" cy="1738175"/>
          </a:xfrm>
          <a:prstGeom prst="rect">
            <a:avLst/>
          </a:prstGeom>
        </p:spPr>
        <p:txBody>
          <a:bodyPr anchor="t"/>
          <a:lstStyle>
            <a:lvl1pPr marL="0" indent="0">
              <a:buSzTx/>
              <a:buFontTx/>
              <a:buNone/>
              <a:defRPr>
                <a:solidFill>
                  <a:srgbClr val="000000"/>
                </a:solidFill>
              </a:defRPr>
            </a:lvl1pPr>
          </a:lstStyle>
          <a:p>
            <a:pPr lvl="0">
              <a:defRPr sz="1800"/>
            </a:pPr>
            <a:r>
              <a:rPr sz="3600"/>
              <a:t>In as much as Jesus was divine and could not sin, what was the point in tempting him?</a:t>
            </a:r>
          </a:p>
        </p:txBody>
      </p:sp>
      <p:sp>
        <p:nvSpPr>
          <p:cNvPr id="75" name="Shape 75"/>
          <p:cNvSpPr/>
          <p:nvPr/>
        </p:nvSpPr>
        <p:spPr>
          <a:xfrm>
            <a:off x="1587499" y="3925636"/>
            <a:ext cx="10464801" cy="5469059"/>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a:defRPr i="1">
                <a:solidFill>
                  <a:srgbClr val="000000"/>
                </a:solidFill>
              </a:defRPr>
            </a:lvl1pPr>
          </a:lstStyle>
          <a:p>
            <a:pPr lvl="0">
              <a:defRPr i="0" sz="1800"/>
            </a:pPr>
            <a:r>
              <a:rPr i="1" sz="3600"/>
              <a:t>It was Satan's way of testing the Sonship of Jesus.  Each of the various temptations offered by Satan attacked a particular aspect of the Messiah's identity.  When Jesus had withstood all these temptations, Satan knew that Jesus was the Messiah, and that his defeat was imminent.</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6500"/>
                                  </p:stCondLst>
                                  <p:iterate type="lt" backwards="0">
                                    <p:tmAbs val="0"/>
                                  </p:iterate>
                                  <p:childTnLst>
                                    <p:set>
                                      <p:cBhvr>
                                        <p:cTn id="6" fill="hold"/>
                                        <p:tgtEl>
                                          <p:spTgt spid="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5" grpId="1"/>
    </p:bldLst>
  </p:timing>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7" name=""/>
          <p:cNvPicPr/>
          <p:nvPr/>
        </p:nvPicPr>
        <p:blipFill>
          <a:blip r:embed="rId2">
            <a:extLst/>
          </a:blip>
          <a:stretch>
            <a:fillRect/>
          </a:stretch>
        </p:blipFill>
        <p:spPr>
          <a:xfrm rot="1">
            <a:off x="7088075" y="1678998"/>
            <a:ext cx="5559651" cy="7306555"/>
          </a:xfrm>
          <a:prstGeom prst="rect">
            <a:avLst/>
          </a:prstGeom>
        </p:spPr>
      </p:pic>
      <p:sp>
        <p:nvSpPr>
          <p:cNvPr id="78" name="Shape 78"/>
          <p:cNvSpPr/>
          <p:nvPr>
            <p:ph type="body" idx="1"/>
          </p:nvPr>
        </p:nvSpPr>
        <p:spPr>
          <a:xfrm rot="17472">
            <a:off x="999938" y="1833935"/>
            <a:ext cx="6070601" cy="7687134"/>
          </a:xfrm>
          <a:prstGeom prst="rect">
            <a:avLst/>
          </a:prstGeom>
        </p:spPr>
        <p:txBody>
          <a:bodyPr/>
          <a:lstStyle/>
          <a:p>
            <a:pPr lvl="0" defTabSz="531622">
              <a:spcBef>
                <a:spcPts val="500"/>
              </a:spcBef>
              <a:defRPr spc="0" sz="1800">
                <a:solidFill>
                  <a:srgbClr val="000000"/>
                </a:solidFill>
                <a:effectLst/>
              </a:defRPr>
            </a:pPr>
            <a:r>
              <a:rPr b="1" spc="32" sz="3276">
                <a:solidFill>
                  <a:srgbClr val="3E382B"/>
                </a:solidFill>
                <a:effectLst>
                  <a:outerShdw sx="100000" sy="100000" kx="0" ky="0" algn="b" rotWithShape="0" blurRad="34671" dist="11557" dir="5400000">
                    <a:srgbClr val="E0DEC7">
                      <a:alpha val="80000"/>
                    </a:srgbClr>
                  </a:outerShdw>
                </a:effectLst>
              </a:rPr>
              <a:t>40 Days </a:t>
            </a:r>
            <a:endParaRPr b="1" spc="32" sz="3276">
              <a:solidFill>
                <a:srgbClr val="3E382B"/>
              </a:solidFill>
              <a:effectLst>
                <a:outerShdw sx="100000" sy="100000" kx="0" ky="0" algn="b" rotWithShape="0" blurRad="34671" dist="11557" dir="5400000">
                  <a:srgbClr val="E0DEC7">
                    <a:alpha val="80000"/>
                  </a:srgbClr>
                </a:outerShdw>
              </a:effectLst>
            </a:endParaRPr>
          </a:p>
          <a:p>
            <a:pPr lvl="0" marL="404495" indent="-404495" algn="l" defTabSz="531622">
              <a:spcBef>
                <a:spcPts val="500"/>
              </a:spcBef>
              <a:buSzPct val="100000"/>
              <a:buChar char="•"/>
              <a:defRPr spc="0" sz="1800">
                <a:solidFill>
                  <a:srgbClr val="000000"/>
                </a:solidFill>
                <a:effectLst/>
              </a:defRPr>
            </a:pPr>
            <a:r>
              <a:rPr spc="32" sz="3276">
                <a:solidFill>
                  <a:srgbClr val="3E382B"/>
                </a:solidFill>
                <a:effectLst>
                  <a:outerShdw sx="100000" sy="100000" kx="0" ky="0" algn="b" rotWithShape="0" blurRad="34671" dist="11557" dir="5400000">
                    <a:srgbClr val="E0DEC7">
                      <a:alpha val="80000"/>
                    </a:srgbClr>
                  </a:outerShdw>
                </a:effectLst>
              </a:rPr>
              <a:t>Number of days Moses fasted before Mount Sinai.</a:t>
            </a:r>
            <a:endParaRPr spc="32" sz="3276">
              <a:solidFill>
                <a:srgbClr val="3E382B"/>
              </a:solidFill>
              <a:effectLst>
                <a:outerShdw sx="100000" sy="100000" kx="0" ky="0" algn="b" rotWithShape="0" blurRad="34671" dist="11557" dir="5400000">
                  <a:srgbClr val="E0DEC7">
                    <a:alpha val="80000"/>
                  </a:srgbClr>
                </a:outerShdw>
              </a:effectLst>
            </a:endParaRPr>
          </a:p>
          <a:p>
            <a:pPr lvl="0" marL="404495" indent="-404495" algn="l" defTabSz="531622">
              <a:spcBef>
                <a:spcPts val="500"/>
              </a:spcBef>
              <a:buSzPct val="100000"/>
              <a:buChar char="•"/>
              <a:defRPr spc="0" sz="1800">
                <a:solidFill>
                  <a:srgbClr val="000000"/>
                </a:solidFill>
                <a:effectLst/>
              </a:defRPr>
            </a:pPr>
            <a:r>
              <a:rPr spc="32" sz="3276">
                <a:solidFill>
                  <a:srgbClr val="3E382B"/>
                </a:solidFill>
                <a:effectLst>
                  <a:outerShdw sx="100000" sy="100000" kx="0" ky="0" algn="b" rotWithShape="0" blurRad="34671" dist="11557" dir="5400000">
                    <a:srgbClr val="E0DEC7">
                      <a:alpha val="80000"/>
                    </a:srgbClr>
                  </a:outerShdw>
                </a:effectLst>
              </a:rPr>
              <a:t>Number of days Elijah fasted in the wilderness before God spoke to him on the Mountain.</a:t>
            </a:r>
            <a:endParaRPr spc="32" sz="3276">
              <a:solidFill>
                <a:srgbClr val="3E382B"/>
              </a:solidFill>
              <a:effectLst>
                <a:outerShdw sx="100000" sy="100000" kx="0" ky="0" algn="b" rotWithShape="0" blurRad="34671" dist="11557" dir="5400000">
                  <a:srgbClr val="E0DEC7">
                    <a:alpha val="80000"/>
                  </a:srgbClr>
                </a:outerShdw>
              </a:effectLst>
            </a:endParaRPr>
          </a:p>
          <a:p>
            <a:pPr lvl="0" marL="404495" indent="-404495" algn="l" defTabSz="531622">
              <a:spcBef>
                <a:spcPts val="500"/>
              </a:spcBef>
              <a:buSzPct val="100000"/>
              <a:buChar char="•"/>
              <a:defRPr spc="0" sz="1800">
                <a:solidFill>
                  <a:srgbClr val="000000"/>
                </a:solidFill>
                <a:effectLst/>
              </a:defRPr>
            </a:pPr>
            <a:r>
              <a:rPr spc="32" sz="3276">
                <a:solidFill>
                  <a:srgbClr val="3E382B"/>
                </a:solidFill>
                <a:effectLst>
                  <a:outerShdw sx="100000" sy="100000" kx="0" ky="0" algn="b" rotWithShape="0" blurRad="34671" dist="11557" dir="5400000">
                    <a:srgbClr val="E0DEC7">
                      <a:alpha val="80000"/>
                    </a:srgbClr>
                  </a:outerShdw>
                </a:effectLst>
              </a:rPr>
              <a:t>Number of Days Jesus Fasted before Sermon on the Mount.</a:t>
            </a:r>
            <a:endParaRPr spc="32" sz="3276">
              <a:solidFill>
                <a:srgbClr val="3E382B"/>
              </a:solidFill>
              <a:effectLst>
                <a:outerShdw sx="100000" sy="100000" kx="0" ky="0" algn="b" rotWithShape="0" blurRad="34671" dist="11557" dir="5400000">
                  <a:srgbClr val="E0DEC7">
                    <a:alpha val="80000"/>
                  </a:srgbClr>
                </a:outerShdw>
              </a:effectLst>
            </a:endParaRPr>
          </a:p>
          <a:p>
            <a:pPr lvl="0" marL="404495" indent="-404495" algn="l" defTabSz="531622">
              <a:spcBef>
                <a:spcPts val="500"/>
              </a:spcBef>
              <a:buSzPct val="100000"/>
              <a:buChar char="•"/>
              <a:defRPr spc="0" sz="1800">
                <a:solidFill>
                  <a:srgbClr val="000000"/>
                </a:solidFill>
                <a:effectLst/>
              </a:defRPr>
            </a:pPr>
            <a:r>
              <a:rPr spc="32" sz="3276">
                <a:solidFill>
                  <a:srgbClr val="605C68"/>
                </a:solidFill>
                <a:effectLst>
                  <a:outerShdw sx="100000" sy="100000" kx="0" ky="0" algn="b" rotWithShape="0" blurRad="34671" dist="11557" dir="5400000">
                    <a:srgbClr val="E0DEC7">
                      <a:alpha val="80000"/>
                    </a:srgbClr>
                  </a:outerShdw>
                </a:effectLst>
              </a:rPr>
              <a:t>Who visited Jesus at the Transfiguration on the Holy Mountain? Moses and Elijah. Jesus is the New Moses and the New Elijah.</a:t>
            </a:r>
          </a:p>
        </p:txBody>
      </p:sp>
      <p:sp>
        <p:nvSpPr>
          <p:cNvPr id="79" name="Shape 79"/>
          <p:cNvSpPr/>
          <p:nvPr>
            <p:ph type="title"/>
          </p:nvPr>
        </p:nvSpPr>
        <p:spPr>
          <a:xfrm>
            <a:off x="637944" y="199392"/>
            <a:ext cx="12018243" cy="1322347"/>
          </a:xfrm>
          <a:prstGeom prst="rect">
            <a:avLst/>
          </a:prstGeom>
        </p:spPr>
        <p:txBody>
          <a:bodyPr/>
          <a:lstStyle>
            <a:lvl1pPr defTabSz="426466">
              <a:defRPr spc="51" sz="5110"/>
            </a:lvl1pPr>
          </a:lstStyle>
          <a:p>
            <a:pPr lvl="0">
              <a:defRPr spc="0" sz="1800">
                <a:solidFill>
                  <a:srgbClr val="000000"/>
                </a:solidFill>
              </a:defRPr>
            </a:pPr>
            <a:r>
              <a:rPr spc="51" sz="5110">
                <a:solidFill>
                  <a:srgbClr val="6E603B"/>
                </a:solidFill>
              </a:rPr>
              <a:t>Cool Facts about Christ in the Dessert</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16" presetID="23" grpId="1" fill="hold">
                                  <p:stCondLst>
                                    <p:cond delay="2250"/>
                                  </p:stCondLst>
                                  <p:iterate type="el" backwards="0">
                                    <p:tmAbs val="0"/>
                                  </p:iterate>
                                  <p:childTnLst>
                                    <p:set>
                                      <p:cBhvr>
                                        <p:cTn id="6" fill="hold"/>
                                        <p:tgtEl>
                                          <p:spTgt spid="78"/>
                                        </p:tgtEl>
                                        <p:attrNameLst>
                                          <p:attrName>style.visibility</p:attrName>
                                        </p:attrNameLst>
                                      </p:cBhvr>
                                      <p:to>
                                        <p:strVal val="visible"/>
                                      </p:to>
                                    </p:set>
                                    <p:anim calcmode="lin" valueType="num">
                                      <p:cBhvr>
                                        <p:cTn id="7" dur="2500" fill="hold"/>
                                        <p:tgtEl>
                                          <p:spTgt spid="78"/>
                                        </p:tgtEl>
                                        <p:attrNameLst>
                                          <p:attrName>ppt_w</p:attrName>
                                        </p:attrNameLst>
                                      </p:cBhvr>
                                      <p:tavLst>
                                        <p:tav tm="0">
                                          <p:val>
                                            <p:strVal val="4*#ppt_w"/>
                                          </p:val>
                                        </p:tav>
                                        <p:tav tm="100000">
                                          <p:val>
                                            <p:strVal val="#ppt_w"/>
                                          </p:val>
                                        </p:tav>
                                      </p:tavLst>
                                    </p:anim>
                                    <p:anim calcmode="lin" valueType="num">
                                      <p:cBhvr>
                                        <p:cTn id="8" dur="2500" fill="hold"/>
                                        <p:tgtEl>
                                          <p:spTgt spid="7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8" grpId="1"/>
    </p:bldLst>
  </p:timing>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81" name=""/>
          <p:cNvPicPr/>
          <p:nvPr/>
        </p:nvPicPr>
        <p:blipFill>
          <a:blip r:embed="rId2">
            <a:extLst/>
          </a:blip>
          <a:stretch>
            <a:fillRect/>
          </a:stretch>
        </p:blipFill>
        <p:spPr>
          <a:xfrm rot="1">
            <a:off x="7088075" y="1678999"/>
            <a:ext cx="5559651" cy="7306555"/>
          </a:xfrm>
          <a:prstGeom prst="rect">
            <a:avLst/>
          </a:prstGeom>
        </p:spPr>
      </p:pic>
      <p:sp>
        <p:nvSpPr>
          <p:cNvPr id="82" name="Shape 82"/>
          <p:cNvSpPr/>
          <p:nvPr>
            <p:ph type="body" idx="1"/>
          </p:nvPr>
        </p:nvSpPr>
        <p:spPr>
          <a:xfrm rot="17472">
            <a:off x="892877" y="1910074"/>
            <a:ext cx="6070599" cy="7869869"/>
          </a:xfrm>
          <a:prstGeom prst="rect">
            <a:avLst/>
          </a:prstGeom>
        </p:spPr>
        <p:txBody>
          <a:bodyPr/>
          <a:lstStyle/>
          <a:p>
            <a:pPr lvl="0" defTabSz="560831">
              <a:spcBef>
                <a:spcPts val="500"/>
              </a:spcBef>
              <a:defRPr spc="0" sz="1800">
                <a:solidFill>
                  <a:srgbClr val="000000"/>
                </a:solidFill>
                <a:effectLst/>
              </a:defRPr>
            </a:pPr>
            <a:r>
              <a:rPr b="1" spc="34" sz="3455">
                <a:solidFill>
                  <a:srgbClr val="3E382B"/>
                </a:solidFill>
                <a:effectLst>
                  <a:outerShdw sx="100000" sy="100000" kx="0" ky="0" algn="b" rotWithShape="0" blurRad="36576" dist="12192" dir="5400000">
                    <a:srgbClr val="E0DEC7">
                      <a:alpha val="80000"/>
                    </a:srgbClr>
                  </a:outerShdw>
                </a:effectLst>
              </a:rPr>
              <a:t>Three Temptations </a:t>
            </a:r>
            <a:endParaRPr b="1" spc="34" sz="3455">
              <a:solidFill>
                <a:srgbClr val="3E382B"/>
              </a:solidFill>
              <a:effectLst>
                <a:outerShdw sx="100000" sy="100000" kx="0" ky="0" algn="b" rotWithShape="0" blurRad="36576" dist="12192" dir="5400000">
                  <a:srgbClr val="E0DEC7">
                    <a:alpha val="80000"/>
                  </a:srgbClr>
                </a:outerShdw>
              </a:effectLst>
            </a:endParaRPr>
          </a:p>
          <a:p>
            <a:pPr lvl="0" marL="426719" indent="-426719" algn="l" defTabSz="560831">
              <a:spcBef>
                <a:spcPts val="500"/>
              </a:spcBef>
              <a:buSzPct val="100000"/>
              <a:buChar char="•"/>
              <a:defRPr spc="0" sz="1800">
                <a:solidFill>
                  <a:srgbClr val="000000"/>
                </a:solidFill>
                <a:effectLst/>
              </a:defRPr>
            </a:pPr>
            <a:r>
              <a:rPr spc="34" sz="3455">
                <a:solidFill>
                  <a:srgbClr val="3E382B"/>
                </a:solidFill>
                <a:effectLst>
                  <a:outerShdw sx="100000" sy="100000" kx="0" ky="0" algn="b" rotWithShape="0" blurRad="36576" dist="12192" dir="5400000">
                    <a:srgbClr val="E0DEC7">
                      <a:alpha val="80000"/>
                    </a:srgbClr>
                  </a:outerShdw>
                </a:effectLst>
              </a:rPr>
              <a:t>Parallel the temptations which the Israelites faced in the desert, but failed. Jesus is undoing the disobedience of Israel.</a:t>
            </a:r>
            <a:endParaRPr spc="34" sz="3455">
              <a:solidFill>
                <a:srgbClr val="3E382B"/>
              </a:solidFill>
              <a:effectLst>
                <a:outerShdw sx="100000" sy="100000" kx="0" ky="0" algn="b" rotWithShape="0" blurRad="36576" dist="12192" dir="5400000">
                  <a:srgbClr val="E0DEC7">
                    <a:alpha val="80000"/>
                  </a:srgbClr>
                </a:outerShdw>
              </a:effectLst>
            </a:endParaRPr>
          </a:p>
          <a:p>
            <a:pPr lvl="0" marL="426719" indent="-426719" algn="l" defTabSz="560831">
              <a:spcBef>
                <a:spcPts val="500"/>
              </a:spcBef>
              <a:buSzPct val="100000"/>
              <a:buChar char="•"/>
              <a:defRPr spc="0" sz="1800">
                <a:solidFill>
                  <a:srgbClr val="000000"/>
                </a:solidFill>
                <a:effectLst/>
              </a:defRPr>
            </a:pPr>
            <a:r>
              <a:rPr spc="34" sz="3455">
                <a:solidFill>
                  <a:srgbClr val="3E382B"/>
                </a:solidFill>
                <a:effectLst>
                  <a:outerShdw sx="100000" sy="100000" kx="0" ky="0" algn="b" rotWithShape="0" blurRad="36576" dist="12192" dir="5400000">
                    <a:srgbClr val="E0DEC7">
                      <a:alpha val="80000"/>
                    </a:srgbClr>
                  </a:outerShdw>
                </a:effectLst>
              </a:rPr>
              <a:t>Parallel the temptations of every human being: </a:t>
            </a:r>
            <a:br>
              <a:rPr spc="34" sz="3455">
                <a:solidFill>
                  <a:srgbClr val="3E382B"/>
                </a:solidFill>
                <a:effectLst>
                  <a:outerShdw sx="100000" sy="100000" kx="0" ky="0" algn="b" rotWithShape="0" blurRad="36576" dist="12192" dir="5400000">
                    <a:srgbClr val="E0DEC7">
                      <a:alpha val="80000"/>
                    </a:srgbClr>
                  </a:outerShdw>
                </a:effectLst>
              </a:rPr>
            </a:br>
            <a:r>
              <a:rPr spc="34" sz="3455">
                <a:solidFill>
                  <a:srgbClr val="3E382B"/>
                </a:solidFill>
                <a:effectLst>
                  <a:outerShdw sx="100000" sy="100000" kx="0" ky="0" algn="b" rotWithShape="0" blurRad="36576" dist="12192" dir="5400000">
                    <a:srgbClr val="E0DEC7">
                      <a:alpha val="80000"/>
                    </a:srgbClr>
                  </a:outerShdw>
                </a:effectLst>
              </a:rPr>
              <a:t>1 John 2:16 - </a:t>
            </a:r>
            <a:r>
              <a:rPr spc="34" sz="3455" u="sng">
                <a:solidFill>
                  <a:srgbClr val="3E382B"/>
                </a:solidFill>
                <a:effectLst>
                  <a:outerShdw sx="100000" sy="100000" kx="0" ky="0" algn="b" rotWithShape="0" blurRad="36576" dist="12192" dir="5400000">
                    <a:srgbClr val="E0DEC7">
                      <a:alpha val="80000"/>
                    </a:srgbClr>
                  </a:outerShdw>
                </a:effectLst>
              </a:rPr>
              <a:t>the desire of the flesh, the desire of the eyes, the pride of life... </a:t>
            </a:r>
            <a:r>
              <a:rPr spc="34" sz="3455">
                <a:solidFill>
                  <a:srgbClr val="3E382B"/>
                </a:solidFill>
                <a:effectLst>
                  <a:outerShdw sx="100000" sy="100000" kx="0" ky="0" algn="b" rotWithShape="0" blurRad="36576" dist="12192" dir="5400000">
                    <a:srgbClr val="E0DEC7">
                      <a:alpha val="80000"/>
                    </a:srgbClr>
                  </a:outerShdw>
                </a:effectLst>
              </a:rPr>
              <a:t>Jesus is undoing the sinfulness of Mankind.</a:t>
            </a:r>
          </a:p>
        </p:txBody>
      </p:sp>
      <p:sp>
        <p:nvSpPr>
          <p:cNvPr id="83" name="Shape 83"/>
          <p:cNvSpPr/>
          <p:nvPr>
            <p:ph type="title"/>
          </p:nvPr>
        </p:nvSpPr>
        <p:spPr>
          <a:xfrm>
            <a:off x="637944" y="199392"/>
            <a:ext cx="12018243" cy="1322347"/>
          </a:xfrm>
          <a:prstGeom prst="rect">
            <a:avLst/>
          </a:prstGeom>
        </p:spPr>
        <p:txBody>
          <a:bodyPr/>
          <a:lstStyle>
            <a:lvl1pPr defTabSz="426466">
              <a:defRPr spc="51" sz="5110"/>
            </a:lvl1pPr>
          </a:lstStyle>
          <a:p>
            <a:pPr lvl="0">
              <a:defRPr spc="0" sz="1800">
                <a:solidFill>
                  <a:srgbClr val="000000"/>
                </a:solidFill>
              </a:defRPr>
            </a:pPr>
            <a:r>
              <a:rPr spc="51" sz="5110">
                <a:solidFill>
                  <a:srgbClr val="6E603B"/>
                </a:solidFill>
              </a:rPr>
              <a:t>Cool Facts about Christ in the Dessert</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16" presetID="23" grpId="1" fill="hold">
                                  <p:stCondLst>
                                    <p:cond delay="1500"/>
                                  </p:stCondLst>
                                  <p:iterate type="el" backwards="0">
                                    <p:tmAbs val="0"/>
                                  </p:iterate>
                                  <p:childTnLst>
                                    <p:set>
                                      <p:cBhvr>
                                        <p:cTn id="6" fill="hold"/>
                                        <p:tgtEl>
                                          <p:spTgt spid="82"/>
                                        </p:tgtEl>
                                        <p:attrNameLst>
                                          <p:attrName>style.visibility</p:attrName>
                                        </p:attrNameLst>
                                      </p:cBhvr>
                                      <p:to>
                                        <p:strVal val="visible"/>
                                      </p:to>
                                    </p:set>
                                    <p:anim calcmode="lin" valueType="num">
                                      <p:cBhvr>
                                        <p:cTn id="7" dur="2500" fill="hold"/>
                                        <p:tgtEl>
                                          <p:spTgt spid="82"/>
                                        </p:tgtEl>
                                        <p:attrNameLst>
                                          <p:attrName>ppt_w</p:attrName>
                                        </p:attrNameLst>
                                      </p:cBhvr>
                                      <p:tavLst>
                                        <p:tav tm="0">
                                          <p:val>
                                            <p:strVal val="4*#ppt_w"/>
                                          </p:val>
                                        </p:tav>
                                        <p:tav tm="100000">
                                          <p:val>
                                            <p:strVal val="#ppt_w"/>
                                          </p:val>
                                        </p:tav>
                                      </p:tavLst>
                                    </p:anim>
                                    <p:anim calcmode="lin" valueType="num">
                                      <p:cBhvr>
                                        <p:cTn id="8" dur="2500" fill="hold"/>
                                        <p:tgtEl>
                                          <p:spTgt spid="8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2" grpId="1"/>
    </p:bldLst>
  </p:timing>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85" name=""/>
          <p:cNvPicPr/>
          <p:nvPr/>
        </p:nvPicPr>
        <p:blipFill>
          <a:blip r:embed="rId2">
            <a:extLst/>
          </a:blip>
          <a:stretch>
            <a:fillRect/>
          </a:stretch>
        </p:blipFill>
        <p:spPr>
          <a:xfrm rot="1">
            <a:off x="7088072" y="1557174"/>
            <a:ext cx="5559652" cy="7306554"/>
          </a:xfrm>
          <a:prstGeom prst="rect">
            <a:avLst/>
          </a:prstGeom>
        </p:spPr>
      </p:pic>
      <p:sp>
        <p:nvSpPr>
          <p:cNvPr id="86" name="Shape 86"/>
          <p:cNvSpPr/>
          <p:nvPr>
            <p:ph type="title"/>
          </p:nvPr>
        </p:nvSpPr>
        <p:spPr>
          <a:xfrm>
            <a:off x="637944" y="199392"/>
            <a:ext cx="12018243" cy="1322347"/>
          </a:xfrm>
          <a:prstGeom prst="rect">
            <a:avLst/>
          </a:prstGeom>
        </p:spPr>
        <p:txBody>
          <a:bodyPr/>
          <a:lstStyle>
            <a:lvl1pPr defTabSz="426466">
              <a:defRPr spc="51" sz="5110"/>
            </a:lvl1pPr>
          </a:lstStyle>
          <a:p>
            <a:pPr lvl="0">
              <a:defRPr spc="0" sz="1800">
                <a:solidFill>
                  <a:srgbClr val="000000"/>
                </a:solidFill>
              </a:defRPr>
            </a:pPr>
            <a:r>
              <a:rPr spc="51" sz="5110">
                <a:solidFill>
                  <a:srgbClr val="6E603B"/>
                </a:solidFill>
              </a:rPr>
              <a:t>Cool Facts about Christ in the Dessert</a:t>
            </a:r>
          </a:p>
        </p:txBody>
      </p:sp>
      <p:sp>
        <p:nvSpPr>
          <p:cNvPr id="87" name="Shape 87"/>
          <p:cNvSpPr/>
          <p:nvPr>
            <p:ph type="body" idx="1"/>
          </p:nvPr>
        </p:nvSpPr>
        <p:spPr>
          <a:xfrm rot="17472">
            <a:off x="999938" y="1696881"/>
            <a:ext cx="6070601" cy="7687135"/>
          </a:xfrm>
          <a:prstGeom prst="rect">
            <a:avLst/>
          </a:prstGeom>
        </p:spPr>
        <p:txBody>
          <a:bodyPr/>
          <a:lstStyle/>
          <a:p>
            <a:pPr lvl="0" defTabSz="554990">
              <a:spcBef>
                <a:spcPts val="500"/>
              </a:spcBef>
              <a:defRPr spc="0" sz="1800">
                <a:solidFill>
                  <a:srgbClr val="000000"/>
                </a:solidFill>
                <a:effectLst/>
              </a:defRPr>
            </a:pPr>
            <a:r>
              <a:rPr b="1" spc="34" sz="3420">
                <a:solidFill>
                  <a:srgbClr val="3E382B"/>
                </a:solidFill>
                <a:effectLst>
                  <a:outerShdw sx="100000" sy="100000" kx="0" ky="0" algn="b" rotWithShape="0" blurRad="36195" dist="12065" dir="5400000">
                    <a:srgbClr val="E0DEC7">
                      <a:alpha val="80000"/>
                    </a:srgbClr>
                  </a:outerShdw>
                </a:effectLst>
              </a:rPr>
              <a:t>Angels</a:t>
            </a:r>
            <a:endParaRPr b="1" spc="34" sz="3420">
              <a:solidFill>
                <a:srgbClr val="3E382B"/>
              </a:solidFill>
              <a:effectLst>
                <a:outerShdw sx="100000" sy="100000" kx="0" ky="0" algn="b" rotWithShape="0" blurRad="36195" dist="12065" dir="5400000">
                  <a:srgbClr val="E0DEC7">
                    <a:alpha val="80000"/>
                  </a:srgbClr>
                </a:outerShdw>
              </a:effectLst>
            </a:endParaRPr>
          </a:p>
          <a:p>
            <a:pPr lvl="0" marL="422275" indent="-422275" algn="l" defTabSz="554990">
              <a:spcBef>
                <a:spcPts val="500"/>
              </a:spcBef>
              <a:buSzPct val="100000"/>
              <a:buChar char="•"/>
              <a:defRPr spc="0" sz="1800">
                <a:solidFill>
                  <a:srgbClr val="000000"/>
                </a:solidFill>
                <a:effectLst/>
              </a:defRPr>
            </a:pPr>
            <a:r>
              <a:rPr spc="34" sz="3420">
                <a:solidFill>
                  <a:srgbClr val="3E382B"/>
                </a:solidFill>
                <a:effectLst>
                  <a:outerShdw sx="100000" sy="100000" kx="0" ky="0" algn="b" rotWithShape="0" blurRad="36195" dist="12065" dir="5400000">
                    <a:srgbClr val="E0DEC7">
                      <a:alpha val="80000"/>
                    </a:srgbClr>
                  </a:outerShdw>
                </a:effectLst>
              </a:rPr>
              <a:t>Count the Angels in this Gospel so far.</a:t>
            </a:r>
            <a:endParaRPr spc="34" sz="3420">
              <a:solidFill>
                <a:srgbClr val="3E382B"/>
              </a:solidFill>
              <a:effectLst>
                <a:outerShdw sx="100000" sy="100000" kx="0" ky="0" algn="b" rotWithShape="0" blurRad="36195" dist="12065" dir="5400000">
                  <a:srgbClr val="E0DEC7">
                    <a:alpha val="80000"/>
                  </a:srgbClr>
                </a:outerShdw>
              </a:effectLst>
            </a:endParaRPr>
          </a:p>
          <a:p>
            <a:pPr lvl="0" marL="422275" indent="-422275" algn="l" defTabSz="554990">
              <a:spcBef>
                <a:spcPts val="500"/>
              </a:spcBef>
              <a:buSzPct val="100000"/>
              <a:buChar char="•"/>
              <a:defRPr spc="0" sz="1800">
                <a:solidFill>
                  <a:srgbClr val="000000"/>
                </a:solidFill>
                <a:effectLst/>
              </a:defRPr>
            </a:pPr>
            <a:r>
              <a:rPr spc="34" sz="3420">
                <a:solidFill>
                  <a:srgbClr val="3E382B"/>
                </a:solidFill>
                <a:effectLst>
                  <a:outerShdw sx="100000" sy="100000" kx="0" ky="0" algn="b" rotWithShape="0" blurRad="36195" dist="12065" dir="5400000">
                    <a:srgbClr val="E0DEC7">
                      <a:alpha val="80000"/>
                    </a:srgbClr>
                  </a:outerShdw>
                </a:effectLst>
              </a:rPr>
              <a:t>Angels spoke to Joseph before the birth.</a:t>
            </a:r>
            <a:endParaRPr spc="34" sz="3420">
              <a:solidFill>
                <a:srgbClr val="3E382B"/>
              </a:solidFill>
              <a:effectLst>
                <a:outerShdw sx="100000" sy="100000" kx="0" ky="0" algn="b" rotWithShape="0" blurRad="36195" dist="12065" dir="5400000">
                  <a:srgbClr val="E0DEC7">
                    <a:alpha val="80000"/>
                  </a:srgbClr>
                </a:outerShdw>
              </a:effectLst>
            </a:endParaRPr>
          </a:p>
          <a:p>
            <a:pPr lvl="0" marL="422275" indent="-422275" algn="l" defTabSz="554990">
              <a:spcBef>
                <a:spcPts val="500"/>
              </a:spcBef>
              <a:buSzPct val="100000"/>
              <a:buChar char="•"/>
              <a:defRPr spc="0" sz="1800">
                <a:solidFill>
                  <a:srgbClr val="000000"/>
                </a:solidFill>
                <a:effectLst/>
              </a:defRPr>
            </a:pPr>
            <a:r>
              <a:rPr spc="34" sz="3420">
                <a:solidFill>
                  <a:srgbClr val="3E382B"/>
                </a:solidFill>
                <a:effectLst>
                  <a:outerShdw sx="100000" sy="100000" kx="0" ky="0" algn="b" rotWithShape="0" blurRad="36195" dist="12065" dir="5400000">
                    <a:srgbClr val="E0DEC7">
                      <a:alpha val="80000"/>
                    </a:srgbClr>
                  </a:outerShdw>
                </a:effectLst>
              </a:rPr>
              <a:t>Angels warned the wise men about Herod</a:t>
            </a:r>
            <a:endParaRPr spc="34" sz="3420">
              <a:solidFill>
                <a:srgbClr val="3E382B"/>
              </a:solidFill>
              <a:effectLst>
                <a:outerShdw sx="100000" sy="100000" kx="0" ky="0" algn="b" rotWithShape="0" blurRad="36195" dist="12065" dir="5400000">
                  <a:srgbClr val="E0DEC7">
                    <a:alpha val="80000"/>
                  </a:srgbClr>
                </a:outerShdw>
              </a:effectLst>
            </a:endParaRPr>
          </a:p>
          <a:p>
            <a:pPr lvl="0" marL="422275" indent="-422275" algn="l" defTabSz="554990">
              <a:spcBef>
                <a:spcPts val="500"/>
              </a:spcBef>
              <a:buSzPct val="100000"/>
              <a:buChar char="•"/>
              <a:defRPr spc="0" sz="1800">
                <a:solidFill>
                  <a:srgbClr val="000000"/>
                </a:solidFill>
                <a:effectLst/>
              </a:defRPr>
            </a:pPr>
            <a:r>
              <a:rPr spc="34" sz="3420">
                <a:solidFill>
                  <a:srgbClr val="3E382B"/>
                </a:solidFill>
                <a:effectLst>
                  <a:outerShdw sx="100000" sy="100000" kx="0" ky="0" algn="b" rotWithShape="0" blurRad="36195" dist="12065" dir="5400000">
                    <a:srgbClr val="E0DEC7">
                      <a:alpha val="80000"/>
                    </a:srgbClr>
                  </a:outerShdw>
                </a:effectLst>
              </a:rPr>
              <a:t>Angels told Joseph to return to Palestine</a:t>
            </a:r>
            <a:endParaRPr spc="34" sz="3420">
              <a:solidFill>
                <a:srgbClr val="3E382B"/>
              </a:solidFill>
              <a:effectLst>
                <a:outerShdw sx="100000" sy="100000" kx="0" ky="0" algn="b" rotWithShape="0" blurRad="36195" dist="12065" dir="5400000">
                  <a:srgbClr val="E0DEC7">
                    <a:alpha val="80000"/>
                  </a:srgbClr>
                </a:outerShdw>
              </a:effectLst>
            </a:endParaRPr>
          </a:p>
          <a:p>
            <a:pPr lvl="0" marL="422275" indent="-422275" algn="l" defTabSz="554990">
              <a:spcBef>
                <a:spcPts val="500"/>
              </a:spcBef>
              <a:buSzPct val="100000"/>
              <a:buChar char="•"/>
              <a:defRPr spc="0" sz="1800">
                <a:solidFill>
                  <a:srgbClr val="000000"/>
                </a:solidFill>
                <a:effectLst/>
              </a:defRPr>
            </a:pPr>
            <a:r>
              <a:rPr spc="34" sz="3420">
                <a:solidFill>
                  <a:srgbClr val="3E382B"/>
                </a:solidFill>
                <a:effectLst>
                  <a:outerShdw sx="100000" sy="100000" kx="0" ky="0" algn="b" rotWithShape="0" blurRad="36195" dist="12065" dir="5400000">
                    <a:srgbClr val="E0DEC7">
                      <a:alpha val="80000"/>
                    </a:srgbClr>
                  </a:outerShdw>
                </a:effectLst>
              </a:rPr>
              <a:t>Angels warned Joseph not to go to Bethlehem</a:t>
            </a:r>
            <a:endParaRPr spc="34" sz="3420">
              <a:solidFill>
                <a:srgbClr val="3E382B"/>
              </a:solidFill>
              <a:effectLst>
                <a:outerShdw sx="100000" sy="100000" kx="0" ky="0" algn="b" rotWithShape="0" blurRad="36195" dist="12065" dir="5400000">
                  <a:srgbClr val="E0DEC7">
                    <a:alpha val="80000"/>
                  </a:srgbClr>
                </a:outerShdw>
              </a:effectLst>
            </a:endParaRPr>
          </a:p>
          <a:p>
            <a:pPr lvl="0" marL="422275" indent="-422275" algn="l" defTabSz="554990">
              <a:spcBef>
                <a:spcPts val="500"/>
              </a:spcBef>
              <a:buSzPct val="100000"/>
              <a:buChar char="•"/>
              <a:defRPr spc="0" sz="1800">
                <a:solidFill>
                  <a:srgbClr val="000000"/>
                </a:solidFill>
                <a:effectLst/>
              </a:defRPr>
            </a:pPr>
            <a:r>
              <a:rPr spc="34" sz="3420">
                <a:solidFill>
                  <a:srgbClr val="3E382B"/>
                </a:solidFill>
                <a:effectLst>
                  <a:outerShdw sx="100000" sy="100000" kx="0" ky="0" algn="b" rotWithShape="0" blurRad="36195" dist="12065" dir="5400000">
                    <a:srgbClr val="E0DEC7">
                      <a:alpha val="80000"/>
                    </a:srgbClr>
                  </a:outerShdw>
                </a:effectLst>
              </a:rPr>
              <a:t>Angels ministered to Jesus after his ordeal in the desert. </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3" presetID="2" grpId="1" fill="hold">
                                  <p:stCondLst>
                                    <p:cond delay="1500"/>
                                  </p:stCondLst>
                                  <p:iterate type="lt" backwards="0">
                                    <p:tmAbs val="0"/>
                                  </p:iterate>
                                  <p:childTnLst>
                                    <p:set>
                                      <p:cBhvr>
                                        <p:cTn id="6" fill="hold"/>
                                        <p:tgtEl>
                                          <p:spTgt spid="87"/>
                                        </p:tgtEl>
                                        <p:attrNameLst>
                                          <p:attrName>style.visibility</p:attrName>
                                        </p:attrNameLst>
                                      </p:cBhvr>
                                      <p:to>
                                        <p:strVal val="visible"/>
                                      </p:to>
                                    </p:set>
                                    <p:anim calcmode="lin" valueType="num">
                                      <p:cBhvr>
                                        <p:cTn id="7" dur="1000" fill="hold"/>
                                        <p:tgtEl>
                                          <p:spTgt spid="87"/>
                                        </p:tgtEl>
                                        <p:attrNameLst>
                                          <p:attrName>ppt_x</p:attrName>
                                        </p:attrNameLst>
                                      </p:cBhvr>
                                      <p:tavLst>
                                        <p:tav tm="0">
                                          <p:val>
                                            <p:strVal val="1+#ppt_w/2"/>
                                          </p:val>
                                        </p:tav>
                                        <p:tav tm="100000">
                                          <p:val>
                                            <p:strVal val="#ppt_x"/>
                                          </p:val>
                                        </p:tav>
                                      </p:tavLst>
                                    </p:anim>
                                    <p:anim calcmode="lin" valueType="num">
                                      <p:cBhvr>
                                        <p:cTn id="8" dur="1000" fill="hold"/>
                                        <p:tgtEl>
                                          <p:spTgt spid="8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7" grpId="1"/>
    </p:bldLst>
  </p:timing>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91" name="Group 91"/>
          <p:cNvGrpSpPr/>
          <p:nvPr/>
        </p:nvGrpSpPr>
        <p:grpSpPr>
          <a:xfrm rot="1">
            <a:off x="7547617" y="460931"/>
            <a:ext cx="5127849" cy="5651507"/>
            <a:chOff x="-127000" y="-194071"/>
            <a:chExt cx="5127849" cy="5651505"/>
          </a:xfrm>
        </p:grpSpPr>
        <p:pic>
          <p:nvPicPr>
            <p:cNvPr id="90" name="IMG_3356.gif"/>
            <p:cNvPicPr/>
            <p:nvPr/>
          </p:nvPicPr>
          <p:blipFill>
            <a:blip r:embed="rId2">
              <a:extLst/>
            </a:blip>
            <a:stretch>
              <a:fillRect/>
            </a:stretch>
          </p:blipFill>
          <p:spPr>
            <a:xfrm>
              <a:off x="0" y="0"/>
              <a:ext cx="4874023" cy="5216128"/>
            </a:xfrm>
            <a:prstGeom prst="rect">
              <a:avLst/>
            </a:prstGeom>
            <a:ln>
              <a:noFill/>
            </a:ln>
            <a:effectLst/>
          </p:spPr>
        </p:pic>
        <p:pic>
          <p:nvPicPr>
            <p:cNvPr id="89" name=""/>
            <p:cNvPicPr/>
            <p:nvPr/>
          </p:nvPicPr>
          <p:blipFill>
            <a:blip r:embed="rId3">
              <a:extLst/>
            </a:blip>
            <a:stretch>
              <a:fillRect/>
            </a:stretch>
          </p:blipFill>
          <p:spPr>
            <a:xfrm>
              <a:off x="-127000" y="-194072"/>
              <a:ext cx="5127849" cy="5651506"/>
            </a:xfrm>
            <a:prstGeom prst="rect">
              <a:avLst/>
            </a:prstGeom>
            <a:effectLst/>
          </p:spPr>
        </p:pic>
      </p:grpSp>
      <p:sp>
        <p:nvSpPr>
          <p:cNvPr id="92" name="Shape 92"/>
          <p:cNvSpPr/>
          <p:nvPr>
            <p:ph type="title"/>
          </p:nvPr>
        </p:nvSpPr>
        <p:spPr>
          <a:xfrm>
            <a:off x="734726" y="-211722"/>
            <a:ext cx="6551178" cy="2349501"/>
          </a:xfrm>
          <a:prstGeom prst="rect">
            <a:avLst/>
          </a:prstGeom>
        </p:spPr>
        <p:txBody>
          <a:bodyPr/>
          <a:lstStyle/>
          <a:p>
            <a:pPr lvl="0">
              <a:defRPr spc="0" sz="1800">
                <a:solidFill>
                  <a:srgbClr val="000000"/>
                </a:solidFill>
              </a:defRPr>
            </a:pPr>
            <a:r>
              <a:rPr spc="70" sz="7000">
                <a:solidFill>
                  <a:srgbClr val="6E603B"/>
                </a:solidFill>
              </a:rPr>
              <a:t>Question 4:3</a:t>
            </a:r>
          </a:p>
        </p:txBody>
      </p:sp>
      <p:sp>
        <p:nvSpPr>
          <p:cNvPr id="93" name="Shape 93"/>
          <p:cNvSpPr/>
          <p:nvPr>
            <p:ph type="body" idx="1"/>
          </p:nvPr>
        </p:nvSpPr>
        <p:spPr>
          <a:xfrm>
            <a:off x="1008831" y="1649303"/>
            <a:ext cx="6002968" cy="2042737"/>
          </a:xfrm>
          <a:prstGeom prst="rect">
            <a:avLst/>
          </a:prstGeom>
        </p:spPr>
        <p:txBody>
          <a:bodyPr anchor="t"/>
          <a:lstStyle>
            <a:lvl1pPr marL="0" indent="0" defTabSz="479044">
              <a:spcBef>
                <a:spcPts val="2900"/>
              </a:spcBef>
              <a:buSzTx/>
              <a:buFontTx/>
              <a:buNone/>
              <a:defRPr sz="2952">
                <a:solidFill>
                  <a:srgbClr val="000000"/>
                </a:solidFill>
              </a:defRPr>
            </a:lvl1pPr>
          </a:lstStyle>
          <a:p>
            <a:pPr lvl="0">
              <a:defRPr sz="1800"/>
            </a:pPr>
            <a:r>
              <a:rPr sz="2952"/>
              <a:t>Since most prophets were reputed to come out Judea, why did Jesus choose Galilee as the focus of his early ministry?</a:t>
            </a:r>
          </a:p>
        </p:txBody>
      </p:sp>
      <p:sp>
        <p:nvSpPr>
          <p:cNvPr id="94" name="Shape 94"/>
          <p:cNvSpPr/>
          <p:nvPr/>
        </p:nvSpPr>
        <p:spPr>
          <a:xfrm>
            <a:off x="1005799" y="4352022"/>
            <a:ext cx="10993201" cy="5469061"/>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algn="l" defTabSz="525779">
              <a:defRPr sz="1800">
                <a:solidFill>
                  <a:srgbClr val="000000"/>
                </a:solidFill>
              </a:defRPr>
            </a:pPr>
            <a:r>
              <a:rPr i="1" sz="3239"/>
              <a:t>Again, it was to fulfill the prophesy </a:t>
            </a:r>
            <a:endParaRPr i="1" sz="3239"/>
          </a:p>
          <a:p>
            <a:pPr lvl="0" algn="l" defTabSz="525779">
              <a:defRPr sz="1800">
                <a:solidFill>
                  <a:srgbClr val="000000"/>
                </a:solidFill>
              </a:defRPr>
            </a:pPr>
            <a:r>
              <a:rPr i="1" sz="3239"/>
              <a:t>of Scripture.   See Isaiah 9:1-2</a:t>
            </a:r>
            <a:endParaRPr i="1" sz="3239"/>
          </a:p>
          <a:p>
            <a:pPr lvl="0" algn="l" defTabSz="525779">
              <a:defRPr sz="1800">
                <a:solidFill>
                  <a:srgbClr val="000000"/>
                </a:solidFill>
              </a:defRPr>
            </a:pPr>
            <a:endParaRPr i="1" sz="3239"/>
          </a:p>
          <a:p>
            <a:pPr lvl="0" algn="l" defTabSz="525779">
              <a:defRPr sz="1800">
                <a:solidFill>
                  <a:srgbClr val="000000"/>
                </a:solidFill>
              </a:defRPr>
            </a:pPr>
            <a:r>
              <a:rPr b="1" sz="3239"/>
              <a:t>In the latter time, [God] has made glorious the way of the sea, the Land beyond the Jordan, Galilee of the [Gentiles.] </a:t>
            </a:r>
            <a:endParaRPr b="1" sz="3239"/>
          </a:p>
          <a:p>
            <a:pPr lvl="0" algn="l" defTabSz="525779">
              <a:defRPr sz="1800">
                <a:solidFill>
                  <a:srgbClr val="000000"/>
                </a:solidFill>
              </a:defRPr>
            </a:pPr>
            <a:endParaRPr i="1" sz="3239"/>
          </a:p>
          <a:p>
            <a:pPr lvl="0" algn="l" defTabSz="525779">
              <a:defRPr sz="1800">
                <a:solidFill>
                  <a:srgbClr val="000000"/>
                </a:solidFill>
              </a:defRPr>
            </a:pPr>
            <a:r>
              <a:rPr i="1" sz="3239"/>
              <a:t>This northern province had a long history, which left them disenfranchised and known as Israelites, as opposed to the Jews or Judeans of the Southern Kingdom. </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6000"/>
                                  </p:stCondLst>
                                  <p:iterate type="lt" backwards="0">
                                    <p:tmAbs val="0"/>
                                  </p:iterate>
                                  <p:childTnLst>
                                    <p:set>
                                      <p:cBhvr>
                                        <p:cTn id="6" fill="hold"/>
                                        <p:tgtEl>
                                          <p:spTgt spid="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4" grpId="1"/>
    </p:bldLst>
  </p:timing>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96" name=""/>
          <p:cNvPicPr/>
          <p:nvPr/>
        </p:nvPicPr>
        <p:blipFill>
          <a:blip r:embed="rId2">
            <a:extLst/>
          </a:blip>
          <a:stretch>
            <a:fillRect/>
          </a:stretch>
        </p:blipFill>
        <p:spPr>
          <a:xfrm rot="1">
            <a:off x="7240359" y="369382"/>
            <a:ext cx="5559651" cy="4397985"/>
          </a:xfrm>
          <a:prstGeom prst="rect">
            <a:avLst/>
          </a:prstGeom>
        </p:spPr>
      </p:pic>
      <p:sp>
        <p:nvSpPr>
          <p:cNvPr id="97" name="Shape 97"/>
          <p:cNvSpPr/>
          <p:nvPr>
            <p:ph type="title"/>
          </p:nvPr>
        </p:nvSpPr>
        <p:spPr>
          <a:xfrm>
            <a:off x="-711944" y="62384"/>
            <a:ext cx="10464801" cy="2349501"/>
          </a:xfrm>
          <a:prstGeom prst="rect">
            <a:avLst/>
          </a:prstGeom>
        </p:spPr>
        <p:txBody>
          <a:bodyPr/>
          <a:lstStyle/>
          <a:p>
            <a:pPr lvl="0">
              <a:defRPr spc="0" sz="1800">
                <a:solidFill>
                  <a:srgbClr val="000000"/>
                </a:solidFill>
              </a:defRPr>
            </a:pPr>
            <a:r>
              <a:rPr spc="70" sz="7000">
                <a:solidFill>
                  <a:srgbClr val="6E603B"/>
                </a:solidFill>
              </a:rPr>
              <a:t>Question 4:4</a:t>
            </a:r>
          </a:p>
        </p:txBody>
      </p:sp>
      <p:sp>
        <p:nvSpPr>
          <p:cNvPr id="98" name="Shape 98"/>
          <p:cNvSpPr/>
          <p:nvPr>
            <p:ph type="body" idx="1"/>
          </p:nvPr>
        </p:nvSpPr>
        <p:spPr>
          <a:xfrm>
            <a:off x="673813" y="1801583"/>
            <a:ext cx="6642547" cy="2819371"/>
          </a:xfrm>
          <a:prstGeom prst="rect">
            <a:avLst/>
          </a:prstGeom>
        </p:spPr>
        <p:txBody>
          <a:bodyPr anchor="t"/>
          <a:lstStyle>
            <a:lvl1pPr marL="0" indent="0" defTabSz="519937">
              <a:spcBef>
                <a:spcPts val="3200"/>
              </a:spcBef>
              <a:buSzTx/>
              <a:buFontTx/>
              <a:buNone/>
              <a:defRPr sz="3204">
                <a:solidFill>
                  <a:srgbClr val="000000"/>
                </a:solidFill>
              </a:defRPr>
            </a:lvl1pPr>
          </a:lstStyle>
          <a:p>
            <a:pPr lvl="0">
              <a:defRPr sz="1800"/>
            </a:pPr>
            <a:r>
              <a:rPr sz="3204"/>
              <a:t>Matthew says that Jesus taught in Synagogues. What was the importance of the Synagogue for Jews, as distinct from the Temple in Jerusalem?</a:t>
            </a:r>
          </a:p>
        </p:txBody>
      </p:sp>
      <p:sp>
        <p:nvSpPr>
          <p:cNvPr id="99" name="Shape 99"/>
          <p:cNvSpPr/>
          <p:nvPr/>
        </p:nvSpPr>
        <p:spPr>
          <a:xfrm>
            <a:off x="734726" y="4885006"/>
            <a:ext cx="11850558" cy="43878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algn="l">
              <a:defRPr sz="1800">
                <a:solidFill>
                  <a:srgbClr val="000000"/>
                </a:solidFill>
              </a:defRPr>
            </a:pPr>
            <a:r>
              <a:rPr i="1" sz="3600"/>
              <a:t>Most sacrifices were made at the Temple in Jerusalem. However, it was not necessary to make more than three sacrifices per year at the Temple. During the rest of the year, Jews worshipped and were catechized in the local Synagogue. </a:t>
            </a:r>
            <a:endParaRPr i="1" sz="3600"/>
          </a:p>
          <a:p>
            <a:pPr lvl="0" algn="l">
              <a:defRPr sz="1800">
                <a:solidFill>
                  <a:srgbClr val="000000"/>
                </a:solidFill>
              </a:defRPr>
            </a:pPr>
            <a:endParaRPr i="1" sz="3600"/>
          </a:p>
          <a:p>
            <a:pPr lvl="0" algn="l">
              <a:defRPr sz="1800">
                <a:solidFill>
                  <a:srgbClr val="000000"/>
                </a:solidFill>
              </a:defRPr>
            </a:pPr>
            <a:r>
              <a:rPr i="1" sz="3600"/>
              <a:t>NOTE: the first half our Liturgy is very similar to the liturgy of the Synagogue.  </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6000"/>
                                  </p:stCondLst>
                                  <p:iterate type="lt" backwards="0">
                                    <p:tmAbs val="0"/>
                                  </p:iterate>
                                  <p:childTnLst>
                                    <p:set>
                                      <p:cBhvr>
                                        <p:cTn id="6" fill="hold"/>
                                        <p:tgtEl>
                                          <p:spTgt spid="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9" grpId="1"/>
    </p:bldLst>
  </p:timing>
</p:sld>
</file>

<file path=ppt/slides/slide16.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sp>
        <p:nvSpPr>
          <p:cNvPr id="101" name="Shape 101"/>
          <p:cNvSpPr/>
          <p:nvPr>
            <p:ph type="title"/>
          </p:nvPr>
        </p:nvSpPr>
        <p:spPr>
          <a:prstGeom prst="rect">
            <a:avLst/>
          </a:prstGeom>
        </p:spPr>
        <p:txBody>
          <a:bodyPr/>
          <a:lstStyle/>
          <a:p>
            <a:pPr lvl="0">
              <a:defRPr spc="0" sz="1800">
                <a:solidFill>
                  <a:srgbClr val="000000"/>
                </a:solidFill>
              </a:defRPr>
            </a:pPr>
            <a:r>
              <a:rPr spc="70" sz="7000">
                <a:solidFill>
                  <a:srgbClr val="6E603B"/>
                </a:solidFill>
              </a:rPr>
              <a:t>St. Matthew Chapter 3</a:t>
            </a:r>
          </a:p>
        </p:txBody>
      </p:sp>
      <p:pic>
        <p:nvPicPr>
          <p:cNvPr id="102" name="IMG_3354.jpeg"/>
          <p:cNvPicPr/>
          <p:nvPr/>
        </p:nvPicPr>
        <p:blipFill>
          <a:blip r:embed="rId2">
            <a:extLst/>
          </a:blip>
          <a:stretch>
            <a:fillRect/>
          </a:stretch>
        </p:blipFill>
        <p:spPr>
          <a:xfrm>
            <a:off x="3640543" y="1955534"/>
            <a:ext cx="6358714" cy="7595131"/>
          </a:xfrm>
          <a:prstGeom prst="rect">
            <a:avLst/>
          </a:prstGeom>
          <a:ln w="12700">
            <a:miter lim="400000"/>
          </a:ln>
        </p:spPr>
      </p:pic>
    </p:spTree>
  </p:cSld>
  <p:clrMapOvr>
    <a:masterClrMapping/>
  </p:clrMapOvr>
  <p:transition spd="slow" advClick="1">
    <p:dissolve/>
  </p:transition>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04" name=""/>
          <p:cNvPicPr/>
          <p:nvPr/>
        </p:nvPicPr>
        <p:blipFill>
          <a:blip r:embed="rId2">
            <a:extLst/>
          </a:blip>
          <a:stretch>
            <a:fillRect/>
          </a:stretch>
        </p:blipFill>
        <p:spPr>
          <a:xfrm rot="21600000">
            <a:off x="7264400" y="2539999"/>
            <a:ext cx="4953001" cy="6426202"/>
          </a:xfrm>
          <a:prstGeom prst="rect">
            <a:avLst/>
          </a:prstGeom>
        </p:spPr>
      </p:pic>
      <p:sp>
        <p:nvSpPr>
          <p:cNvPr id="105" name="Shape 105"/>
          <p:cNvSpPr/>
          <p:nvPr>
            <p:ph type="title"/>
          </p:nvPr>
        </p:nvSpPr>
        <p:spPr>
          <a:xfrm>
            <a:off x="1587499" y="-96247"/>
            <a:ext cx="10464801" cy="2349501"/>
          </a:xfrm>
          <a:prstGeom prst="rect">
            <a:avLst/>
          </a:prstGeom>
        </p:spPr>
        <p:txBody>
          <a:bodyPr/>
          <a:lstStyle/>
          <a:p>
            <a:pPr lvl="0">
              <a:defRPr spc="0" sz="1800">
                <a:solidFill>
                  <a:srgbClr val="000000"/>
                </a:solidFill>
              </a:defRPr>
            </a:pPr>
            <a:r>
              <a:rPr spc="70" sz="7000">
                <a:solidFill>
                  <a:srgbClr val="6E603B"/>
                </a:solidFill>
              </a:rPr>
              <a:t>Homework: Ch.s 5-7 A</a:t>
            </a:r>
          </a:p>
        </p:txBody>
      </p:sp>
      <p:sp>
        <p:nvSpPr>
          <p:cNvPr id="106" name="Shape 106"/>
          <p:cNvSpPr/>
          <p:nvPr>
            <p:ph type="body" idx="1"/>
          </p:nvPr>
        </p:nvSpPr>
        <p:spPr>
          <a:xfrm>
            <a:off x="1020782" y="2076071"/>
            <a:ext cx="6162635" cy="7125636"/>
          </a:xfrm>
          <a:prstGeom prst="rect">
            <a:avLst/>
          </a:prstGeom>
        </p:spPr>
        <p:txBody>
          <a:bodyPr/>
          <a:lstStyle/>
          <a:p>
            <a:pPr lvl="0" marL="386079" indent="-386079" defTabSz="554990">
              <a:spcBef>
                <a:spcPts val="3000"/>
              </a:spcBef>
              <a:buBlip>
                <a:blip r:embed="rId3"/>
              </a:buBlip>
              <a:defRPr sz="1800">
                <a:solidFill>
                  <a:srgbClr val="000000"/>
                </a:solidFill>
              </a:defRPr>
            </a:pPr>
            <a:r>
              <a:rPr sz="3040"/>
              <a:t>Read the Gospel According to Saint Matthew, chapters 5-7</a:t>
            </a:r>
            <a:br>
              <a:rPr sz="3040"/>
            </a:br>
            <a:r>
              <a:rPr sz="3040"/>
              <a:t>pp. 24-30, including the notes.</a:t>
            </a:r>
            <a:endParaRPr sz="3040"/>
          </a:p>
          <a:p>
            <a:pPr lvl="0" marL="386079" indent="-386079" defTabSz="554990">
              <a:spcBef>
                <a:spcPts val="3000"/>
              </a:spcBef>
              <a:buBlip>
                <a:blip r:embed="rId3"/>
              </a:buBlip>
              <a:defRPr sz="1800">
                <a:solidFill>
                  <a:srgbClr val="000000"/>
                </a:solidFill>
              </a:defRPr>
            </a:pPr>
            <a:r>
              <a:rPr sz="3040"/>
              <a:t>Read the Word Study "Blessed" </a:t>
            </a:r>
            <a:br>
              <a:rPr sz="3040"/>
            </a:br>
            <a:r>
              <a:rPr sz="3040"/>
              <a:t>on p. 24</a:t>
            </a:r>
            <a:endParaRPr sz="3040"/>
          </a:p>
          <a:p>
            <a:pPr lvl="0" marL="386079" indent="-386079" defTabSz="554990">
              <a:spcBef>
                <a:spcPts val="3000"/>
              </a:spcBef>
              <a:buBlip>
                <a:blip r:embed="rId3"/>
              </a:buBlip>
              <a:defRPr sz="1800">
                <a:solidFill>
                  <a:srgbClr val="000000"/>
                </a:solidFill>
              </a:defRPr>
            </a:pPr>
            <a:r>
              <a:rPr sz="3040"/>
              <a:t>Answer the questions for chapters 5-7 on page 75-76 in your booklet, </a:t>
            </a:r>
            <a:r>
              <a:rPr b="1" sz="3040">
                <a:solidFill>
                  <a:srgbClr val="6C6E41"/>
                </a:solidFill>
              </a:rPr>
              <a:t>paying closest attention to the "</a:t>
            </a:r>
            <a:r>
              <a:rPr b="1" i="1" sz="3040">
                <a:solidFill>
                  <a:srgbClr val="6C6E41"/>
                </a:solidFill>
              </a:rPr>
              <a:t>For understanding</a:t>
            </a:r>
            <a:r>
              <a:rPr b="1" sz="3040">
                <a:solidFill>
                  <a:srgbClr val="6C6E41"/>
                </a:solidFill>
              </a:rPr>
              <a:t>" questions. </a:t>
            </a:r>
            <a:r>
              <a:rPr sz="3040">
                <a:solidFill>
                  <a:srgbClr val="823726"/>
                </a:solidFill>
              </a:rPr>
              <a:t>We will do the "</a:t>
            </a:r>
            <a:r>
              <a:rPr i="1" sz="3040">
                <a:solidFill>
                  <a:srgbClr val="823726"/>
                </a:solidFill>
              </a:rPr>
              <a:t>For Application</a:t>
            </a:r>
            <a:r>
              <a:rPr sz="3040">
                <a:solidFill>
                  <a:srgbClr val="823726"/>
                </a:solidFill>
              </a:rPr>
              <a:t>" questions the following week.</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 name="Shape 39"/>
          <p:cNvSpPr/>
          <p:nvPr>
            <p:ph type="title"/>
          </p:nvPr>
        </p:nvSpPr>
        <p:spPr>
          <a:xfrm>
            <a:off x="1587500" y="-65791"/>
            <a:ext cx="10464800" cy="1892658"/>
          </a:xfrm>
          <a:prstGeom prst="rect">
            <a:avLst/>
          </a:prstGeom>
        </p:spPr>
        <p:txBody>
          <a:bodyPr/>
          <a:lstStyle/>
          <a:p>
            <a:pPr lvl="0">
              <a:defRPr spc="0" sz="1800">
                <a:solidFill>
                  <a:srgbClr val="000000"/>
                </a:solidFill>
              </a:defRPr>
            </a:pPr>
            <a:r>
              <a:rPr spc="70" sz="7000">
                <a:solidFill>
                  <a:srgbClr val="6E603B"/>
                </a:solidFill>
              </a:rPr>
              <a:t>Outline of Chapters 3-4</a:t>
            </a:r>
          </a:p>
        </p:txBody>
      </p:sp>
      <p:sp>
        <p:nvSpPr>
          <p:cNvPr id="40" name="Shape 40"/>
          <p:cNvSpPr/>
          <p:nvPr>
            <p:ph type="body" idx="1"/>
          </p:nvPr>
        </p:nvSpPr>
        <p:spPr>
          <a:xfrm>
            <a:off x="1823531" y="2409446"/>
            <a:ext cx="9855681" cy="6687308"/>
          </a:xfrm>
          <a:prstGeom prst="rect">
            <a:avLst/>
          </a:prstGeom>
        </p:spPr>
        <p:txBody>
          <a:bodyPr/>
          <a:lstStyle/>
          <a:p>
            <a:pPr lvl="0" marL="0" indent="0" algn="ctr">
              <a:spcBef>
                <a:spcPts val="0"/>
              </a:spcBef>
              <a:buSzTx/>
              <a:buFontTx/>
              <a:buNone/>
              <a:defRPr sz="1800">
                <a:solidFill>
                  <a:srgbClr val="000000"/>
                </a:solidFill>
              </a:defRPr>
            </a:pPr>
            <a:r>
              <a:rPr sz="3600" u="sng"/>
              <a:t>The Narrative Chapters 3-4</a:t>
            </a:r>
            <a:endParaRPr sz="3600" u="sng"/>
          </a:p>
          <a:p>
            <a:pPr lvl="0" marL="0" indent="0">
              <a:spcBef>
                <a:spcPts val="0"/>
              </a:spcBef>
              <a:buSzTx/>
              <a:buFontTx/>
              <a:buNone/>
              <a:defRPr sz="1800">
                <a:solidFill>
                  <a:srgbClr val="000000"/>
                </a:solidFill>
              </a:defRPr>
            </a:pPr>
            <a:r>
              <a:rPr sz="3600"/>
              <a:t>I. The Beginning of Jesus' Public Ministry</a:t>
            </a:r>
            <a:endParaRPr sz="3600"/>
          </a:p>
          <a:p>
            <a:pPr lvl="0" marL="0" indent="0">
              <a:spcBef>
                <a:spcPts val="0"/>
              </a:spcBef>
              <a:buSzTx/>
              <a:buFontTx/>
              <a:buNone/>
              <a:defRPr sz="1800">
                <a:solidFill>
                  <a:srgbClr val="000000"/>
                </a:solidFill>
              </a:defRPr>
            </a:pPr>
            <a:r>
              <a:rPr sz="3600"/>
              <a:t>	A. The Ministry of St. John the Baptist</a:t>
            </a:r>
            <a:endParaRPr sz="3600"/>
          </a:p>
          <a:p>
            <a:pPr lvl="0" marL="0" indent="0">
              <a:spcBef>
                <a:spcPts val="0"/>
              </a:spcBef>
              <a:buSzTx/>
              <a:buFontTx/>
              <a:buNone/>
              <a:defRPr sz="1800">
                <a:solidFill>
                  <a:srgbClr val="000000"/>
                </a:solidFill>
              </a:defRPr>
            </a:pPr>
            <a:r>
              <a:rPr sz="3600"/>
              <a:t>		1. The Baptism of Jesus</a:t>
            </a:r>
            <a:endParaRPr sz="3600"/>
          </a:p>
          <a:p>
            <a:pPr lvl="0" marL="0" indent="0">
              <a:spcBef>
                <a:spcPts val="0"/>
              </a:spcBef>
              <a:buSzTx/>
              <a:buFontTx/>
              <a:buNone/>
              <a:defRPr sz="1800">
                <a:solidFill>
                  <a:srgbClr val="000000"/>
                </a:solidFill>
              </a:defRPr>
            </a:pPr>
            <a:r>
              <a:rPr sz="3600"/>
              <a:t>		2. The Temptation in the Wilderness</a:t>
            </a:r>
            <a:endParaRPr sz="3600"/>
          </a:p>
          <a:p>
            <a:pPr lvl="0" marL="0" indent="0">
              <a:spcBef>
                <a:spcPts val="0"/>
              </a:spcBef>
              <a:buSzTx/>
              <a:buFontTx/>
              <a:buNone/>
              <a:defRPr sz="1800">
                <a:solidFill>
                  <a:srgbClr val="000000"/>
                </a:solidFill>
              </a:defRPr>
            </a:pPr>
            <a:r>
              <a:rPr sz="3600"/>
              <a:t>	B. Jesus Begins to Preach</a:t>
            </a:r>
            <a:endParaRPr sz="3600"/>
          </a:p>
          <a:p>
            <a:pPr lvl="0" marL="0" indent="0">
              <a:spcBef>
                <a:spcPts val="0"/>
              </a:spcBef>
              <a:buSzTx/>
              <a:buFontTx/>
              <a:buNone/>
              <a:defRPr sz="1800">
                <a:solidFill>
                  <a:srgbClr val="000000"/>
                </a:solidFill>
              </a:defRPr>
            </a:pPr>
            <a:r>
              <a:rPr sz="3600"/>
              <a:t>		1. Jesus Calls the First Disciples</a:t>
            </a:r>
            <a:endParaRPr sz="3600"/>
          </a:p>
          <a:p>
            <a:pPr lvl="0" marL="0" indent="0">
              <a:spcBef>
                <a:spcPts val="0"/>
              </a:spcBef>
              <a:buSzTx/>
              <a:buFontTx/>
              <a:buNone/>
              <a:defRPr sz="1800">
                <a:solidFill>
                  <a:srgbClr val="000000"/>
                </a:solidFill>
              </a:defRPr>
            </a:pPr>
            <a:r>
              <a:rPr sz="3600"/>
              <a:t>		2. The Message of Jesus (Repent)</a:t>
            </a:r>
            <a:endParaRPr sz="3600"/>
          </a:p>
          <a:p>
            <a:pPr lvl="0" marL="0" indent="0" algn="ctr">
              <a:spcBef>
                <a:spcPts val="0"/>
              </a:spcBef>
              <a:buSzTx/>
              <a:buFontTx/>
              <a:buNone/>
              <a:defRPr sz="1800">
                <a:solidFill>
                  <a:srgbClr val="000000"/>
                </a:solidFill>
              </a:defRPr>
            </a:pPr>
            <a:r>
              <a:rPr sz="3600" u="sng"/>
              <a:t>The Discourse Chapters 5-7</a:t>
            </a:r>
            <a:endParaRPr sz="3600" u="sng"/>
          </a:p>
          <a:p>
            <a:pPr lvl="0" marL="0" indent="0">
              <a:spcBef>
                <a:spcPts val="0"/>
              </a:spcBef>
              <a:buSzTx/>
              <a:buFontTx/>
              <a:buNone/>
              <a:defRPr sz="1800">
                <a:solidFill>
                  <a:srgbClr val="000000"/>
                </a:solidFill>
              </a:defRPr>
            </a:pPr>
            <a:r>
              <a:rPr sz="3600"/>
              <a:t> II. The Sermon on the Mount</a:t>
            </a:r>
          </a:p>
        </p:txBody>
      </p:sp>
      <p:sp>
        <p:nvSpPr>
          <p:cNvPr id="41" name="Shape 41"/>
          <p:cNvSpPr/>
          <p:nvPr/>
        </p:nvSpPr>
        <p:spPr>
          <a:xfrm>
            <a:off x="648589" y="1645576"/>
            <a:ext cx="12342621" cy="850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3600"/>
              </a:spcBef>
              <a:defRPr sz="4500">
                <a:solidFill>
                  <a:srgbClr val="93741C"/>
                </a:solidFill>
              </a:defRPr>
            </a:lvl1pPr>
          </a:lstStyle>
          <a:p>
            <a:pPr lvl="0">
              <a:defRPr sz="1800">
                <a:solidFill>
                  <a:srgbClr val="000000"/>
                </a:solidFill>
              </a:defRPr>
            </a:pPr>
            <a:r>
              <a:rPr sz="4500">
                <a:solidFill>
                  <a:srgbClr val="93741C"/>
                </a:solidFill>
              </a:rPr>
              <a:t>BOOK 1</a:t>
            </a:r>
          </a:p>
        </p:txBody>
      </p:sp>
    </p:spTree>
  </p:cSld>
  <p:clrMapOvr>
    <a:masterClrMapping/>
  </p:clrMapOvr>
  <p:transition spd="slow" advClick="1">
    <p:dissolve/>
  </p:transition>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 name="Shape 43"/>
          <p:cNvSpPr/>
          <p:nvPr>
            <p:ph type="title"/>
          </p:nvPr>
        </p:nvSpPr>
        <p:spPr>
          <a:xfrm>
            <a:off x="1072084" y="221075"/>
            <a:ext cx="10464800" cy="1244601"/>
          </a:xfrm>
          <a:prstGeom prst="rect">
            <a:avLst/>
          </a:prstGeom>
        </p:spPr>
        <p:txBody>
          <a:body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St. Matthew Chapter 3</a:t>
            </a:r>
          </a:p>
        </p:txBody>
      </p:sp>
      <p:sp>
        <p:nvSpPr>
          <p:cNvPr id="44" name="Shape 44"/>
          <p:cNvSpPr/>
          <p:nvPr>
            <p:ph type="body" idx="1"/>
          </p:nvPr>
        </p:nvSpPr>
        <p:spPr>
          <a:xfrm>
            <a:off x="7210957" y="6539159"/>
            <a:ext cx="4917769" cy="3802922"/>
          </a:xfrm>
          <a:prstGeom prst="rect">
            <a:avLst/>
          </a:prstGeom>
        </p:spPr>
        <p:txBody>
          <a:body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Available through</a:t>
            </a:r>
            <a:endParaRPr spc="36" sz="3600">
              <a:solidFill>
                <a:srgbClr val="3E382B"/>
              </a:solidFill>
              <a:effectLst>
                <a:outerShdw sx="100000" sy="100000" kx="0" ky="0" algn="b" rotWithShape="0" blurRad="38100" dist="12700" dir="5400000">
                  <a:srgbClr val="E0DEC7">
                    <a:alpha val="80000"/>
                  </a:srgbClr>
                </a:outerShdw>
              </a:effectLst>
            </a:endParaRPr>
          </a:p>
          <a:p>
            <a:pPr lvl="0">
              <a:defRPr spc="0" sz="1800">
                <a:solidFill>
                  <a:srgbClr val="000000"/>
                </a:solidFill>
                <a:effectLst/>
              </a:defRPr>
            </a:pPr>
            <a:r>
              <a:rPr spc="36" sz="3600" u="sng">
                <a:solidFill>
                  <a:srgbClr val="3E382B"/>
                </a:solidFill>
                <a:effectLst>
                  <a:outerShdw sx="100000" sy="100000" kx="0" ky="0" algn="b" rotWithShape="0" blurRad="38100" dist="12700" dir="5400000">
                    <a:srgbClr val="E0DEC7">
                      <a:alpha val="80000"/>
                    </a:srgbClr>
                  </a:outerShdw>
                </a:effectLst>
                <a:hlinkClick r:id="rId2" invalidUrl="" action="" tgtFrame="" tooltip="" history="1" highlightClick="0" endSnd="0"/>
              </a:rPr>
              <a:t>amazon.com</a:t>
            </a:r>
            <a:endParaRPr spc="36" sz="3600">
              <a:solidFill>
                <a:srgbClr val="3E382B"/>
              </a:solidFill>
              <a:effectLst>
                <a:outerShdw sx="100000" sy="100000" kx="0" ky="0" algn="b" rotWithShape="0" blurRad="38100" dist="12700" dir="5400000">
                  <a:srgbClr val="E0DEC7">
                    <a:alpha val="80000"/>
                  </a:srgbClr>
                </a:outerShdw>
              </a:effectLst>
            </a:endParaRPr>
          </a:p>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iPhone App</a:t>
            </a:r>
            <a:endParaRPr spc="36" sz="3600">
              <a:solidFill>
                <a:srgbClr val="3E382B"/>
              </a:solidFill>
              <a:effectLst>
                <a:outerShdw sx="100000" sy="100000" kx="0" ky="0" algn="b" rotWithShape="0" blurRad="38100" dist="12700" dir="5400000">
                  <a:srgbClr val="E0DEC7">
                    <a:alpha val="80000"/>
                  </a:srgbClr>
                </a:outerShdw>
              </a:effectLst>
            </a:endParaRPr>
          </a:p>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Android App</a:t>
            </a:r>
            <a:endParaRPr spc="36" sz="3600">
              <a:solidFill>
                <a:srgbClr val="3E382B"/>
              </a:solidFill>
              <a:effectLst>
                <a:outerShdw sx="100000" sy="100000" kx="0" ky="0" algn="b" rotWithShape="0" blurRad="38100" dist="12700" dir="5400000">
                  <a:srgbClr val="E0DEC7">
                    <a:alpha val="80000"/>
                  </a:srgbClr>
                </a:outerShdw>
              </a:effectLst>
            </a:endParaRPr>
          </a:p>
          <a:p>
            <a:pPr lvl="0">
              <a:defRPr spc="0" sz="1800">
                <a:solidFill>
                  <a:srgbClr val="000000"/>
                </a:solidFill>
                <a:effectLst/>
              </a:defRPr>
            </a:pPr>
            <a:r>
              <a:rPr spc="36" sz="3600" u="sng">
                <a:solidFill>
                  <a:srgbClr val="3E382B"/>
                </a:solidFill>
                <a:effectLst>
                  <a:outerShdw sx="100000" sy="100000" kx="0" ky="0" algn="b" rotWithShape="0" blurRad="38100" dist="12700" dir="5400000">
                    <a:srgbClr val="E0DEC7">
                      <a:alpha val="80000"/>
                    </a:srgbClr>
                  </a:outerShdw>
                </a:effectLst>
                <a:hlinkClick r:id="rId3" invalidUrl="" action="" tgtFrame="" tooltip="" history="1" highlightClick="0" endSnd="0"/>
              </a:rPr>
              <a:t>audible.com</a:t>
            </a:r>
            <a:endParaRPr spc="36" sz="3600">
              <a:solidFill>
                <a:srgbClr val="3E382B"/>
              </a:solidFill>
              <a:effectLst>
                <a:outerShdw sx="100000" sy="100000" kx="0" ky="0" algn="b" rotWithShape="0" blurRad="38100" dist="12700" dir="5400000">
                  <a:srgbClr val="E0DEC7">
                    <a:alpha val="80000"/>
                  </a:srgbClr>
                </a:outerShdw>
              </a:effectLst>
            </a:endParaRPr>
          </a:p>
        </p:txBody>
      </p:sp>
      <p:pic>
        <p:nvPicPr>
          <p:cNvPr id="45" name="IMG_3359.jpeg"/>
          <p:cNvPicPr/>
          <p:nvPr/>
        </p:nvPicPr>
        <p:blipFill>
          <a:blip r:embed="rId4">
            <a:extLst/>
          </a:blip>
          <a:stretch>
            <a:fillRect/>
          </a:stretch>
        </p:blipFill>
        <p:spPr>
          <a:xfrm>
            <a:off x="1031459" y="6764654"/>
            <a:ext cx="5029375" cy="2644120"/>
          </a:xfrm>
          <a:prstGeom prst="rect">
            <a:avLst/>
          </a:prstGeom>
          <a:ln w="12700">
            <a:miter lim="400000"/>
          </a:ln>
        </p:spPr>
      </p:pic>
      <p:pic>
        <p:nvPicPr>
          <p:cNvPr id="46" name="IMG_3362.jpeg"/>
          <p:cNvPicPr/>
          <p:nvPr/>
        </p:nvPicPr>
        <p:blipFill>
          <a:blip r:embed="rId5">
            <a:extLst/>
          </a:blip>
          <a:stretch>
            <a:fillRect/>
          </a:stretch>
        </p:blipFill>
        <p:spPr>
          <a:xfrm>
            <a:off x="1434613" y="1463505"/>
            <a:ext cx="9739743" cy="5037275"/>
          </a:xfrm>
          <a:prstGeom prst="rect">
            <a:avLst/>
          </a:prstGeom>
          <a:ln w="12700">
            <a:miter lim="400000"/>
          </a:ln>
        </p:spPr>
      </p:pic>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32" presetID="23" grpId="1" fill="hold">
                                  <p:stCondLst>
                                    <p:cond delay="3000"/>
                                  </p:stCondLst>
                                  <p:iterate type="el" backwards="0">
                                    <p:tmAbs val="0"/>
                                  </p:iterate>
                                  <p:childTnLst>
                                    <p:set>
                                      <p:cBhvr>
                                        <p:cTn id="6" fill="hold"/>
                                        <p:tgtEl>
                                          <p:spTgt spid="45"/>
                                        </p:tgtEl>
                                        <p:attrNameLst>
                                          <p:attrName>style.visibility</p:attrName>
                                        </p:attrNameLst>
                                      </p:cBhvr>
                                      <p:to>
                                        <p:strVal val="visible"/>
                                      </p:to>
                                    </p:set>
                                    <p:anim calcmode="lin" valueType="num">
                                      <p:cBhvr>
                                        <p:cTn id="7" dur="1500" fill="hold"/>
                                        <p:tgtEl>
                                          <p:spTgt spid="45"/>
                                        </p:tgtEl>
                                        <p:attrNameLst>
                                          <p:attrName>ppt_w</p:attrName>
                                        </p:attrNameLst>
                                      </p:cBhvr>
                                      <p:tavLst>
                                        <p:tav tm="0">
                                          <p:val>
                                            <p:fltVal val="0"/>
                                          </p:val>
                                        </p:tav>
                                        <p:tav tm="100000">
                                          <p:val>
                                            <p:strVal val="#ppt_w"/>
                                          </p:val>
                                        </p:tav>
                                      </p:tavLst>
                                    </p:anim>
                                    <p:anim calcmode="lin" valueType="num">
                                      <p:cBhvr>
                                        <p:cTn id="8" dur="1500" fill="hold"/>
                                        <p:tgtEl>
                                          <p:spTgt spid="45"/>
                                        </p:tgtEl>
                                        <p:attrNameLst>
                                          <p:attrName>ppt_h</p:attrName>
                                        </p:attrNameLst>
                                      </p:cBhvr>
                                      <p:tavLst>
                                        <p:tav tm="0">
                                          <p:val>
                                            <p:fltVal val="0"/>
                                          </p:val>
                                        </p:tav>
                                        <p:tav tm="100000">
                                          <p:val>
                                            <p:strVal val="#ppt_h"/>
                                          </p:val>
                                        </p:tav>
                                      </p:tavLst>
                                    </p:anim>
                                  </p:childTnLst>
                                </p:cTn>
                              </p:par>
                            </p:childTnLst>
                          </p:cTn>
                        </p:par>
                        <p:par>
                          <p:cTn id="9" fill="hold">
                            <p:stCondLst>
                              <p:cond delay="4500"/>
                            </p:stCondLst>
                            <p:childTnLst>
                              <p:par>
                                <p:cTn id="10" nodeType="afterEffect" presetClass="entr" presetSubtype="16" presetID="9" grpId="2" fill="hold">
                                  <p:stCondLst>
                                    <p:cond delay="1750"/>
                                  </p:stCondLst>
                                  <p:iterate type="el" backwards="0">
                                    <p:tmAbs val="0"/>
                                  </p:iterate>
                                  <p:childTnLst>
                                    <p:set>
                                      <p:cBhvr>
                                        <p:cTn id="11" fill="hold"/>
                                        <p:tgtEl>
                                          <p:spTgt spid="44"/>
                                        </p:tgtEl>
                                        <p:attrNameLst>
                                          <p:attrName>style.visibility</p:attrName>
                                        </p:attrNameLst>
                                      </p:cBhvr>
                                      <p:to>
                                        <p:strVal val="visible"/>
                                      </p:to>
                                    </p:set>
                                    <p:animEffect filter="dissolve(in)" transition="in">
                                      <p:cBhvr>
                                        <p:cTn id="12" dur="2000"/>
                                        <p:tgtEl>
                                          <p:spTgt spid="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 grpId="2"/>
      <p:bldP build="whole" bldLvl="1" animBg="1" rev="0" advAuto="0" spid="45" grpId="1"/>
    </p:bld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lvl="0">
              <a:defRPr spc="0" sz="1800">
                <a:solidFill>
                  <a:srgbClr val="000000"/>
                </a:solidFill>
              </a:defRPr>
            </a:pPr>
            <a:r>
              <a:rPr spc="70" sz="7000">
                <a:solidFill>
                  <a:srgbClr val="6E603B"/>
                </a:solidFill>
              </a:rPr>
              <a:t>Question 3:1</a:t>
            </a:r>
          </a:p>
        </p:txBody>
      </p:sp>
      <p:sp>
        <p:nvSpPr>
          <p:cNvPr id="49" name="Shape 49"/>
          <p:cNvSpPr/>
          <p:nvPr>
            <p:ph type="body" idx="1"/>
          </p:nvPr>
        </p:nvSpPr>
        <p:spPr>
          <a:xfrm>
            <a:off x="1587499" y="2715271"/>
            <a:ext cx="10464801" cy="2179790"/>
          </a:xfrm>
          <a:prstGeom prst="rect">
            <a:avLst/>
          </a:prstGeom>
        </p:spPr>
        <p:txBody>
          <a:bodyPr anchor="t"/>
          <a:lstStyle>
            <a:lvl1pPr marL="0" indent="0">
              <a:buSzTx/>
              <a:buFontTx/>
              <a:buNone/>
              <a:defRPr>
                <a:solidFill>
                  <a:srgbClr val="000000"/>
                </a:solidFill>
              </a:defRPr>
            </a:lvl1pPr>
          </a:lstStyle>
          <a:p>
            <a:pPr lvl="0">
              <a:defRPr sz="1800"/>
            </a:pPr>
            <a:r>
              <a:rPr sz="3600"/>
              <a:t>Why does Matthew prefer the expression "the kingdom of heaven" over the expression "the kingdom of God"?</a:t>
            </a:r>
          </a:p>
        </p:txBody>
      </p:sp>
      <p:sp>
        <p:nvSpPr>
          <p:cNvPr id="50" name="Shape 50"/>
          <p:cNvSpPr/>
          <p:nvPr/>
        </p:nvSpPr>
        <p:spPr>
          <a:xfrm>
            <a:off x="1587499" y="5006832"/>
            <a:ext cx="10464801" cy="217979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algn="l">
              <a:spcBef>
                <a:spcPts val="3600"/>
              </a:spcBef>
              <a:defRPr i="1">
                <a:solidFill>
                  <a:srgbClr val="000000"/>
                </a:solidFill>
              </a:defRPr>
            </a:lvl1pPr>
          </a:lstStyle>
          <a:p>
            <a:pPr lvl="0">
              <a:defRPr i="0" sz="1800"/>
            </a:pPr>
            <a:r>
              <a:rPr i="1" sz="3600"/>
              <a:t>In a jewish context this expression emphasizes that the kingdom is not a political empire, but is the kingdom of heaven overcoming the world.</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7000"/>
                                  </p:stCondLst>
                                  <p:iterate type="lt" backwards="0">
                                    <p:tmAbs val="0"/>
                                  </p:iterate>
                                  <p:childTnLst>
                                    <p:set>
                                      <p:cBhvr>
                                        <p:cTn id="6" fill="hold"/>
                                        <p:tgtEl>
                                          <p:spTgt spid="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0" grpId="1"/>
    </p:bld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 name="Shape 52"/>
          <p:cNvSpPr/>
          <p:nvPr>
            <p:ph type="title"/>
          </p:nvPr>
        </p:nvSpPr>
        <p:spPr>
          <a:prstGeom prst="rect">
            <a:avLst/>
          </a:prstGeom>
        </p:spPr>
        <p:txBody>
          <a:bodyPr/>
          <a:lstStyle/>
          <a:p>
            <a:pPr lvl="0">
              <a:defRPr spc="0" sz="1800">
                <a:solidFill>
                  <a:srgbClr val="000000"/>
                </a:solidFill>
              </a:defRPr>
            </a:pPr>
            <a:r>
              <a:rPr spc="70" sz="7000">
                <a:solidFill>
                  <a:srgbClr val="6E603B"/>
                </a:solidFill>
              </a:rPr>
              <a:t>Question 3:2</a:t>
            </a:r>
          </a:p>
        </p:txBody>
      </p:sp>
      <p:sp>
        <p:nvSpPr>
          <p:cNvPr id="53" name="Shape 53"/>
          <p:cNvSpPr/>
          <p:nvPr>
            <p:ph type="body" idx="1"/>
          </p:nvPr>
        </p:nvSpPr>
        <p:spPr>
          <a:xfrm>
            <a:off x="1587499" y="2243200"/>
            <a:ext cx="10464801" cy="1738175"/>
          </a:xfrm>
          <a:prstGeom prst="rect">
            <a:avLst/>
          </a:prstGeom>
        </p:spPr>
        <p:txBody>
          <a:bodyPr anchor="t"/>
          <a:lstStyle>
            <a:lvl1pPr marL="0" indent="0">
              <a:buSzTx/>
              <a:buFontTx/>
              <a:buNone/>
              <a:defRPr>
                <a:solidFill>
                  <a:srgbClr val="000000"/>
                </a:solidFill>
              </a:defRPr>
            </a:lvl1pPr>
          </a:lstStyle>
          <a:p>
            <a:pPr lvl="0">
              <a:defRPr sz="1800"/>
            </a:pPr>
            <a:r>
              <a:rPr sz="3600"/>
              <a:t>Which two Old Testament events in the Jordan river prefigured the saving power of Baptism?</a:t>
            </a:r>
          </a:p>
        </p:txBody>
      </p:sp>
      <p:sp>
        <p:nvSpPr>
          <p:cNvPr id="54" name="Shape 54"/>
          <p:cNvSpPr/>
          <p:nvPr/>
        </p:nvSpPr>
        <p:spPr>
          <a:xfrm>
            <a:off x="1587500" y="3712442"/>
            <a:ext cx="10464800" cy="546906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defTabSz="578358">
              <a:defRPr sz="1800">
                <a:solidFill>
                  <a:srgbClr val="000000"/>
                </a:solidFill>
              </a:defRPr>
            </a:pPr>
            <a:r>
              <a:rPr sz="3564"/>
              <a:t>Joshua 3:14ff</a:t>
            </a:r>
            <a:endParaRPr sz="3564"/>
          </a:p>
          <a:p>
            <a:pPr lvl="0" algn="l" defTabSz="578358">
              <a:defRPr sz="1800">
                <a:solidFill>
                  <a:srgbClr val="000000"/>
                </a:solidFill>
              </a:defRPr>
            </a:pPr>
            <a:r>
              <a:rPr sz="3564"/>
              <a:t>The waters of the Jordan parted so that the Israelites entered the promised land on dry ground. (Just as the Red Sea parted so that they left Egypt on dry land.)</a:t>
            </a:r>
            <a:endParaRPr sz="3564"/>
          </a:p>
          <a:p>
            <a:pPr lvl="0" defTabSz="578358">
              <a:defRPr sz="1800">
                <a:solidFill>
                  <a:srgbClr val="000000"/>
                </a:solidFill>
              </a:defRPr>
            </a:pPr>
            <a:r>
              <a:rPr sz="3564"/>
              <a:t>2 Kings 5:14ff</a:t>
            </a:r>
            <a:endParaRPr sz="3564"/>
          </a:p>
          <a:p>
            <a:pPr lvl="0" algn="l" defTabSz="578358">
              <a:defRPr sz="1800">
                <a:solidFill>
                  <a:srgbClr val="000000"/>
                </a:solidFill>
              </a:defRPr>
            </a:pPr>
            <a:r>
              <a:rPr sz="3564"/>
              <a:t>Naaman, commander of the Syrian army, was cleansed of leprosy when he dipped seven times in the Jordan on the word of Elisha. </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6750"/>
                                  </p:stCondLst>
                                  <p:iterate type="lt" backwards="0">
                                    <p:tmAbs val="0"/>
                                  </p:iterate>
                                  <p:childTnLst>
                                    <p:set>
                                      <p:cBhvr>
                                        <p:cTn id="6" fill="hold"/>
                                        <p:tgtEl>
                                          <p:spTgt spid="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4"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6" name="Shape 56"/>
          <p:cNvSpPr/>
          <p:nvPr>
            <p:ph type="title"/>
          </p:nvPr>
        </p:nvSpPr>
        <p:spPr>
          <a:xfrm>
            <a:off x="1587500" y="260349"/>
            <a:ext cx="10464800" cy="2349501"/>
          </a:xfrm>
          <a:prstGeom prst="rect">
            <a:avLst/>
          </a:prstGeom>
        </p:spPr>
        <p:txBody>
          <a:bodyPr/>
          <a:lstStyle/>
          <a:p>
            <a:pPr lvl="0">
              <a:defRPr spc="0" sz="1800">
                <a:solidFill>
                  <a:srgbClr val="000000"/>
                </a:solidFill>
              </a:defRPr>
            </a:pPr>
            <a:r>
              <a:rPr spc="70" sz="7000">
                <a:solidFill>
                  <a:srgbClr val="6E603B"/>
                </a:solidFill>
              </a:rPr>
              <a:t>Question 3:3</a:t>
            </a:r>
          </a:p>
        </p:txBody>
      </p:sp>
      <p:sp>
        <p:nvSpPr>
          <p:cNvPr id="57" name="Shape 57"/>
          <p:cNvSpPr/>
          <p:nvPr>
            <p:ph type="body" idx="1"/>
          </p:nvPr>
        </p:nvSpPr>
        <p:spPr>
          <a:xfrm>
            <a:off x="1587499" y="2243200"/>
            <a:ext cx="10464801" cy="1738175"/>
          </a:xfrm>
          <a:prstGeom prst="rect">
            <a:avLst/>
          </a:prstGeom>
        </p:spPr>
        <p:txBody>
          <a:bodyPr anchor="t"/>
          <a:lstStyle>
            <a:lvl1pPr marL="0" indent="0">
              <a:buSzTx/>
              <a:buFontTx/>
              <a:buNone/>
              <a:defRPr>
                <a:solidFill>
                  <a:srgbClr val="000000"/>
                </a:solidFill>
              </a:defRPr>
            </a:lvl1pPr>
          </a:lstStyle>
          <a:p>
            <a:pPr lvl="0">
              <a:defRPr sz="1800"/>
            </a:pPr>
            <a:r>
              <a:rPr sz="3600"/>
              <a:t>Although Jesus is sinless and has no need for repentance, He submits to John's baptism. Why?</a:t>
            </a:r>
          </a:p>
        </p:txBody>
      </p:sp>
      <p:sp>
        <p:nvSpPr>
          <p:cNvPr id="58" name="Shape 58"/>
          <p:cNvSpPr/>
          <p:nvPr/>
        </p:nvSpPr>
        <p:spPr>
          <a:xfrm>
            <a:off x="1587500" y="3712442"/>
            <a:ext cx="10464800" cy="546906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algn="l">
              <a:defRPr sz="1800">
                <a:solidFill>
                  <a:srgbClr val="000000"/>
                </a:solidFill>
              </a:defRPr>
            </a:pPr>
            <a:r>
              <a:rPr i="1" sz="3600"/>
              <a:t>Two main reasons:</a:t>
            </a:r>
            <a:endParaRPr i="1" sz="3600"/>
          </a:p>
          <a:p>
            <a:pPr lvl="0" marL="635000" indent="-635000" algn="l">
              <a:buSzPct val="100000"/>
              <a:buAutoNum type="arabicPeriod" startAt="1"/>
              <a:defRPr sz="1800">
                <a:solidFill>
                  <a:srgbClr val="000000"/>
                </a:solidFill>
              </a:defRPr>
            </a:pPr>
            <a:r>
              <a:rPr i="1" sz="3600"/>
              <a:t>To identify with the human race which he came </a:t>
            </a:r>
            <a:br>
              <a:rPr i="1" sz="3600"/>
            </a:br>
            <a:r>
              <a:rPr i="1" sz="3600"/>
              <a:t>to save.</a:t>
            </a:r>
            <a:endParaRPr i="1" sz="3600"/>
          </a:p>
          <a:p>
            <a:pPr lvl="0" marL="635000" indent="-635000" algn="l">
              <a:buSzPct val="100000"/>
              <a:buAutoNum type="arabicPeriod" startAt="1"/>
              <a:defRPr sz="1800">
                <a:solidFill>
                  <a:srgbClr val="000000"/>
                </a:solidFill>
              </a:defRPr>
            </a:pPr>
            <a:r>
              <a:rPr i="1" sz="3600"/>
              <a:t>To sanctify Baptism, making it a sacrament for the New Covenant in which, according to Aquinas:</a:t>
            </a:r>
            <a:br>
              <a:rPr i="1" sz="3600"/>
            </a:br>
            <a:r>
              <a:rPr i="1" sz="3600"/>
              <a:t>-the soul is cleansed</a:t>
            </a:r>
            <a:br>
              <a:rPr i="1" sz="3600"/>
            </a:br>
            <a:r>
              <a:rPr i="1" sz="3600"/>
              <a:t>-grace of the Holy Spirit is imparted</a:t>
            </a:r>
            <a:br>
              <a:rPr i="1" sz="3600"/>
            </a:br>
            <a:r>
              <a:rPr i="1" sz="3600"/>
              <a:t>-recipient is adopted as a child of God</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7000"/>
                                  </p:stCondLst>
                                  <p:iterate type="lt" backwards="0">
                                    <p:tmAbs val="0"/>
                                  </p:iterate>
                                  <p:childTnLst>
                                    <p:set>
                                      <p:cBhvr>
                                        <p:cTn id="6" fill="hold"/>
                                        <p:tgtEl>
                                          <p:spTgt spid="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8"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60" name="IMG_3355.jpeg"/>
          <p:cNvPicPr/>
          <p:nvPr/>
        </p:nvPicPr>
        <p:blipFill>
          <a:blip r:embed="rId2">
            <a:extLst/>
          </a:blip>
          <a:stretch>
            <a:fillRect/>
          </a:stretch>
        </p:blipFill>
        <p:spPr>
          <a:xfrm>
            <a:off x="2856776" y="1457878"/>
            <a:ext cx="7291400" cy="6837713"/>
          </a:xfrm>
          <a:prstGeom prst="rect">
            <a:avLst/>
          </a:prstGeom>
          <a:ln w="12700">
            <a:miter lim="400000"/>
          </a:ln>
        </p:spPr>
      </p:pic>
      <p:sp>
        <p:nvSpPr>
          <p:cNvPr id="61" name="Shape 61"/>
          <p:cNvSpPr/>
          <p:nvPr>
            <p:ph type="title"/>
          </p:nvPr>
        </p:nvSpPr>
        <p:spPr>
          <a:xfrm>
            <a:off x="1072084" y="221075"/>
            <a:ext cx="10464800" cy="1244601"/>
          </a:xfrm>
          <a:prstGeom prst="rect">
            <a:avLst/>
          </a:prstGeom>
        </p:spPr>
        <p:txBody>
          <a:body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St. Matthew Chapter 4</a:t>
            </a:r>
          </a:p>
        </p:txBody>
      </p:sp>
      <p:sp>
        <p:nvSpPr>
          <p:cNvPr id="62" name="Shape 62"/>
          <p:cNvSpPr/>
          <p:nvPr>
            <p:ph type="body" idx="1"/>
          </p:nvPr>
        </p:nvSpPr>
        <p:spPr>
          <a:xfrm>
            <a:off x="4256814" y="8483740"/>
            <a:ext cx="8467168" cy="1250431"/>
          </a:xfrm>
          <a:prstGeom prst="rect">
            <a:avLst/>
          </a:prstGeom>
        </p:spPr>
        <p:txBody>
          <a:bodyPr/>
          <a:lstStyle/>
          <a:p>
            <a:pPr lvl="0" defTabSz="403097">
              <a:spcBef>
                <a:spcPts val="400"/>
              </a:spcBef>
              <a:defRPr spc="0" sz="1800">
                <a:solidFill>
                  <a:srgbClr val="000000"/>
                </a:solidFill>
                <a:effectLst/>
              </a:defRPr>
            </a:pPr>
            <a:r>
              <a:rPr spc="24" sz="2484">
                <a:solidFill>
                  <a:srgbClr val="3E382B"/>
                </a:solidFill>
                <a:effectLst>
                  <a:outerShdw sx="100000" sy="100000" kx="0" ky="0" algn="b" rotWithShape="0" blurRad="26289" dist="8763" dir="5400000">
                    <a:srgbClr val="E0DEC7">
                      <a:alpha val="80000"/>
                    </a:srgbClr>
                  </a:outerShdw>
                </a:effectLst>
              </a:rPr>
              <a:t>Available through:  </a:t>
            </a:r>
            <a:r>
              <a:rPr spc="24" sz="2484" u="sng">
                <a:solidFill>
                  <a:srgbClr val="3E382B"/>
                </a:solidFill>
                <a:effectLst>
                  <a:outerShdw sx="100000" sy="100000" kx="0" ky="0" algn="b" rotWithShape="0" blurRad="26289" dist="8763" dir="5400000">
                    <a:srgbClr val="E0DEC7">
                      <a:alpha val="80000"/>
                    </a:srgbClr>
                  </a:outerShdw>
                </a:effectLst>
                <a:hlinkClick r:id="rId3" invalidUrl="" action="" tgtFrame="" tooltip="" history="1" highlightClick="0" endSnd="0"/>
              </a:rPr>
              <a:t>amazon.com</a:t>
            </a:r>
            <a:r>
              <a:rPr spc="24" sz="2484">
                <a:solidFill>
                  <a:srgbClr val="3E382B"/>
                </a:solidFill>
                <a:effectLst>
                  <a:outerShdw sx="100000" sy="100000" kx="0" ky="0" algn="b" rotWithShape="0" blurRad="26289" dist="8763" dir="5400000">
                    <a:srgbClr val="E0DEC7">
                      <a:alpha val="80000"/>
                    </a:srgbClr>
                  </a:outerShdw>
                </a:effectLst>
              </a:rPr>
              <a:t>  iPhone App </a:t>
            </a:r>
            <a:br>
              <a:rPr spc="24" sz="2484">
                <a:solidFill>
                  <a:srgbClr val="3E382B"/>
                </a:solidFill>
                <a:effectLst>
                  <a:outerShdw sx="100000" sy="100000" kx="0" ky="0" algn="b" rotWithShape="0" blurRad="26289" dist="8763" dir="5400000">
                    <a:srgbClr val="E0DEC7">
                      <a:alpha val="80000"/>
                    </a:srgbClr>
                  </a:outerShdw>
                </a:effectLst>
              </a:rPr>
            </a:br>
            <a:r>
              <a:rPr spc="24" sz="2484">
                <a:solidFill>
                  <a:srgbClr val="3E382B"/>
                </a:solidFill>
                <a:effectLst>
                  <a:outerShdw sx="100000" sy="100000" kx="0" ky="0" algn="b" rotWithShape="0" blurRad="26289" dist="8763" dir="5400000">
                    <a:srgbClr val="E0DEC7">
                      <a:alpha val="80000"/>
                    </a:srgbClr>
                  </a:outerShdw>
                </a:effectLst>
              </a:rPr>
              <a:t>Android App  </a:t>
            </a:r>
            <a:r>
              <a:rPr spc="24" sz="2484" u="sng">
                <a:solidFill>
                  <a:srgbClr val="3E382B"/>
                </a:solidFill>
                <a:effectLst>
                  <a:outerShdw sx="100000" sy="100000" kx="0" ky="0" algn="b" rotWithShape="0" blurRad="26289" dist="8763" dir="5400000">
                    <a:srgbClr val="E0DEC7">
                      <a:alpha val="80000"/>
                    </a:srgbClr>
                  </a:outerShdw>
                </a:effectLst>
                <a:hlinkClick r:id="rId4" invalidUrl="" action="" tgtFrame="" tooltip="" history="1" highlightClick="0" endSnd="0"/>
              </a:rPr>
              <a:t>audible.com</a:t>
            </a:r>
            <a:endParaRPr spc="24" sz="2484">
              <a:solidFill>
                <a:srgbClr val="3E382B"/>
              </a:solidFill>
              <a:effectLst>
                <a:outerShdw sx="100000" sy="100000" kx="0" ky="0" algn="b" rotWithShape="0" blurRad="26289" dist="8763" dir="5400000">
                  <a:srgbClr val="E0DEC7">
                    <a:alpha val="80000"/>
                  </a:srgbClr>
                </a:outerShdw>
              </a:effectLst>
            </a:endParaRPr>
          </a:p>
        </p:txBody>
      </p:sp>
      <p:pic>
        <p:nvPicPr>
          <p:cNvPr id="63" name="IMG_3359.JPG"/>
          <p:cNvPicPr/>
          <p:nvPr/>
        </p:nvPicPr>
        <p:blipFill>
          <a:blip r:embed="rId5">
            <a:extLst/>
          </a:blip>
          <a:stretch>
            <a:fillRect/>
          </a:stretch>
        </p:blipFill>
        <p:spPr>
          <a:xfrm>
            <a:off x="483248" y="7409937"/>
            <a:ext cx="3657144" cy="1922690"/>
          </a:xfrm>
          <a:prstGeom prst="rect">
            <a:avLst/>
          </a:prstGeom>
          <a:ln w="12700">
            <a:miter lim="400000"/>
          </a:ln>
        </p:spPr>
      </p:pic>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32" presetID="23" grpId="1" fill="hold">
                                  <p:stCondLst>
                                    <p:cond delay="3000"/>
                                  </p:stCondLst>
                                  <p:iterate type="el" backwards="0">
                                    <p:tmAbs val="0"/>
                                  </p:iterate>
                                  <p:childTnLst>
                                    <p:set>
                                      <p:cBhvr>
                                        <p:cTn id="6" fill="hold"/>
                                        <p:tgtEl>
                                          <p:spTgt spid="63"/>
                                        </p:tgtEl>
                                        <p:attrNameLst>
                                          <p:attrName>style.visibility</p:attrName>
                                        </p:attrNameLst>
                                      </p:cBhvr>
                                      <p:to>
                                        <p:strVal val="visible"/>
                                      </p:to>
                                    </p:set>
                                    <p:anim calcmode="lin" valueType="num">
                                      <p:cBhvr>
                                        <p:cTn id="7" dur="1500" fill="hold"/>
                                        <p:tgtEl>
                                          <p:spTgt spid="63"/>
                                        </p:tgtEl>
                                        <p:attrNameLst>
                                          <p:attrName>ppt_w</p:attrName>
                                        </p:attrNameLst>
                                      </p:cBhvr>
                                      <p:tavLst>
                                        <p:tav tm="0">
                                          <p:val>
                                            <p:fltVal val="0"/>
                                          </p:val>
                                        </p:tav>
                                        <p:tav tm="100000">
                                          <p:val>
                                            <p:strVal val="#ppt_w"/>
                                          </p:val>
                                        </p:tav>
                                      </p:tavLst>
                                    </p:anim>
                                    <p:anim calcmode="lin" valueType="num">
                                      <p:cBhvr>
                                        <p:cTn id="8" dur="1500" fill="hold"/>
                                        <p:tgtEl>
                                          <p:spTgt spid="63"/>
                                        </p:tgtEl>
                                        <p:attrNameLst>
                                          <p:attrName>ppt_h</p:attrName>
                                        </p:attrNameLst>
                                      </p:cBhvr>
                                      <p:tavLst>
                                        <p:tav tm="0">
                                          <p:val>
                                            <p:fltVal val="0"/>
                                          </p:val>
                                        </p:tav>
                                        <p:tav tm="100000">
                                          <p:val>
                                            <p:strVal val="#ppt_h"/>
                                          </p:val>
                                        </p:tav>
                                      </p:tavLst>
                                    </p:anim>
                                  </p:childTnLst>
                                </p:cTn>
                              </p:par>
                            </p:childTnLst>
                          </p:cTn>
                        </p:par>
                        <p:par>
                          <p:cTn id="9" fill="hold">
                            <p:stCondLst>
                              <p:cond delay="4500"/>
                            </p:stCondLst>
                            <p:childTnLst>
                              <p:par>
                                <p:cTn id="10" nodeType="afterEffect" presetClass="entr" presetSubtype="16" presetID="9" grpId="2" fill="hold">
                                  <p:stCondLst>
                                    <p:cond delay="1750"/>
                                  </p:stCondLst>
                                  <p:iterate type="el" backwards="0">
                                    <p:tmAbs val="0"/>
                                  </p:iterate>
                                  <p:childTnLst>
                                    <p:set>
                                      <p:cBhvr>
                                        <p:cTn id="11" fill="hold"/>
                                        <p:tgtEl>
                                          <p:spTgt spid="62"/>
                                        </p:tgtEl>
                                        <p:attrNameLst>
                                          <p:attrName>style.visibility</p:attrName>
                                        </p:attrNameLst>
                                      </p:cBhvr>
                                      <p:to>
                                        <p:strVal val="visible"/>
                                      </p:to>
                                    </p:set>
                                    <p:animEffect filter="dissolve(in)" transition="in">
                                      <p:cBhvr>
                                        <p:cTn id="12" dur="2000"/>
                                        <p:tgtEl>
                                          <p:spTgt spid="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2" grpId="2"/>
      <p:bldP build="whole" bldLvl="1" animBg="1" rev="0" advAuto="0" spid="63" grpId="1"/>
    </p:bld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 name="Shape 65"/>
          <p:cNvSpPr/>
          <p:nvPr>
            <p:ph type="title"/>
          </p:nvPr>
        </p:nvSpPr>
        <p:spPr>
          <a:xfrm>
            <a:off x="1587499" y="-150809"/>
            <a:ext cx="10464801" cy="2349501"/>
          </a:xfrm>
          <a:prstGeom prst="rect">
            <a:avLst/>
          </a:prstGeom>
        </p:spPr>
        <p:txBody>
          <a:bodyPr/>
          <a:lstStyle/>
          <a:p>
            <a:pPr lvl="0">
              <a:defRPr spc="0" sz="1800">
                <a:solidFill>
                  <a:srgbClr val="000000"/>
                </a:solidFill>
              </a:defRPr>
            </a:pPr>
            <a:r>
              <a:rPr spc="70" sz="7000">
                <a:solidFill>
                  <a:srgbClr val="6E603B"/>
                </a:solidFill>
              </a:rPr>
              <a:t>Question 4:1a</a:t>
            </a:r>
          </a:p>
        </p:txBody>
      </p:sp>
      <p:sp>
        <p:nvSpPr>
          <p:cNvPr id="66" name="Shape 66"/>
          <p:cNvSpPr/>
          <p:nvPr>
            <p:ph type="body" idx="1"/>
          </p:nvPr>
        </p:nvSpPr>
        <p:spPr>
          <a:xfrm>
            <a:off x="1587499" y="1694988"/>
            <a:ext cx="10464801" cy="1738175"/>
          </a:xfrm>
          <a:prstGeom prst="rect">
            <a:avLst/>
          </a:prstGeom>
        </p:spPr>
        <p:txBody>
          <a:bodyPr anchor="t"/>
          <a:lstStyle>
            <a:lvl1pPr marL="0" indent="0">
              <a:buSzTx/>
              <a:buFontTx/>
              <a:buNone/>
              <a:defRPr>
                <a:solidFill>
                  <a:srgbClr val="000000"/>
                </a:solidFill>
              </a:defRPr>
            </a:lvl1pPr>
          </a:lstStyle>
          <a:p>
            <a:pPr lvl="0">
              <a:defRPr sz="1800"/>
            </a:pPr>
            <a:r>
              <a:rPr sz="3600"/>
              <a:t>Looking at Deuteronomy 6-8, in what ways does the temptation of Jesus fulfill Deuteronomy?</a:t>
            </a:r>
          </a:p>
        </p:txBody>
      </p:sp>
      <p:sp>
        <p:nvSpPr>
          <p:cNvPr id="67" name="Shape 67"/>
          <p:cNvSpPr/>
          <p:nvPr/>
        </p:nvSpPr>
        <p:spPr>
          <a:xfrm>
            <a:off x="689041" y="3240371"/>
            <a:ext cx="12261718" cy="5971586"/>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algn="l" defTabSz="479044">
              <a:defRPr sz="1800">
                <a:solidFill>
                  <a:srgbClr val="000000"/>
                </a:solidFill>
              </a:defRPr>
            </a:pPr>
            <a:r>
              <a:rPr b="1" sz="2952"/>
              <a:t>Deuteronomy 6:13 </a:t>
            </a:r>
            <a:r>
              <a:rPr sz="2952"/>
              <a:t>   It is The Lord your God you shall fear. Him you shall you serve and by his name you shall swear.</a:t>
            </a:r>
            <a:endParaRPr sz="2952"/>
          </a:p>
          <a:p>
            <a:pPr lvl="0" algn="l" defTabSz="479044">
              <a:defRPr sz="1800">
                <a:solidFill>
                  <a:srgbClr val="000000"/>
                </a:solidFill>
              </a:defRPr>
            </a:pPr>
            <a:endParaRPr i="1" sz="2952"/>
          </a:p>
          <a:p>
            <a:pPr lvl="0" algn="l" defTabSz="479044">
              <a:defRPr sz="1800">
                <a:solidFill>
                  <a:srgbClr val="000000"/>
                </a:solidFill>
              </a:defRPr>
            </a:pPr>
            <a:r>
              <a:rPr b="1" sz="2952"/>
              <a:t>Deuteronomy 6:16   </a:t>
            </a:r>
            <a:r>
              <a:rPr sz="2952"/>
              <a:t> You shall not put The Lord your God to the test, as you tested him at Massah     </a:t>
            </a:r>
            <a:r>
              <a:rPr i="1" sz="2952"/>
              <a:t>[Exodus 17:2-7 - Massah means testing</a:t>
            </a:r>
            <a:r>
              <a:rPr sz="2952"/>
              <a:t>. </a:t>
            </a:r>
            <a:r>
              <a:rPr i="1" sz="2952"/>
              <a:t>It is the name Moses gave to the place where Israel doubted God concerning water in the desert and so God brought water from a rock.]</a:t>
            </a:r>
            <a:endParaRPr i="1" sz="2952"/>
          </a:p>
          <a:p>
            <a:pPr lvl="0" algn="l" defTabSz="479044">
              <a:defRPr sz="1800">
                <a:solidFill>
                  <a:srgbClr val="000000"/>
                </a:solidFill>
              </a:defRPr>
            </a:pPr>
            <a:endParaRPr i="1" sz="2952"/>
          </a:p>
          <a:p>
            <a:pPr lvl="0" algn="l" defTabSz="479044">
              <a:defRPr sz="1800">
                <a:solidFill>
                  <a:srgbClr val="000000"/>
                </a:solidFill>
              </a:defRPr>
            </a:pPr>
            <a:r>
              <a:rPr b="1" sz="2952"/>
              <a:t>Deuteronomy 8:3 </a:t>
            </a:r>
            <a:r>
              <a:rPr sz="2952"/>
              <a:t>   And He humbled you and let you hunger and fed you with manna, which you did not know, that he might make you know that man does not live by bread alone, but man lives by every word that comes from the mouth of the LORD. </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6500"/>
                                  </p:stCondLst>
                                  <p:iterate type="lt" backwards="0">
                                    <p:tmAbs val="0"/>
                                  </p:iterate>
                                  <p:childTnLst>
                                    <p:set>
                                      <p:cBhvr>
                                        <p:cTn id="6" fill="hold"/>
                                        <p:tgtEl>
                                          <p:spTgt spid="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7" grpId="1"/>
    </p:bld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 name="Shape 69"/>
          <p:cNvSpPr/>
          <p:nvPr>
            <p:ph type="title"/>
          </p:nvPr>
        </p:nvSpPr>
        <p:spPr>
          <a:xfrm>
            <a:off x="1587500" y="260349"/>
            <a:ext cx="10464800" cy="2349501"/>
          </a:xfrm>
          <a:prstGeom prst="rect">
            <a:avLst/>
          </a:prstGeom>
        </p:spPr>
        <p:txBody>
          <a:bodyPr/>
          <a:lstStyle/>
          <a:p>
            <a:pPr lvl="0">
              <a:defRPr spc="0" sz="1800">
                <a:solidFill>
                  <a:srgbClr val="000000"/>
                </a:solidFill>
              </a:defRPr>
            </a:pPr>
            <a:r>
              <a:rPr spc="70" sz="7000">
                <a:solidFill>
                  <a:srgbClr val="6E603B"/>
                </a:solidFill>
              </a:rPr>
              <a:t>Question 4:1b</a:t>
            </a:r>
          </a:p>
        </p:txBody>
      </p:sp>
      <p:sp>
        <p:nvSpPr>
          <p:cNvPr id="70" name="Shape 70"/>
          <p:cNvSpPr/>
          <p:nvPr>
            <p:ph type="body" idx="1"/>
          </p:nvPr>
        </p:nvSpPr>
        <p:spPr>
          <a:xfrm>
            <a:off x="1587499" y="2243200"/>
            <a:ext cx="10464801" cy="1738175"/>
          </a:xfrm>
          <a:prstGeom prst="rect">
            <a:avLst/>
          </a:prstGeom>
        </p:spPr>
        <p:txBody>
          <a:bodyPr anchor="t"/>
          <a:lstStyle>
            <a:lvl1pPr marL="0" indent="0">
              <a:buSzTx/>
              <a:buFontTx/>
              <a:buNone/>
              <a:defRPr>
                <a:solidFill>
                  <a:srgbClr val="000000"/>
                </a:solidFill>
              </a:defRPr>
            </a:lvl1pPr>
          </a:lstStyle>
          <a:p>
            <a:pPr lvl="0">
              <a:defRPr sz="1800"/>
            </a:pPr>
            <a:r>
              <a:rPr sz="3600"/>
              <a:t>What virtue does the Church see in Jesus' behavior? How?</a:t>
            </a:r>
          </a:p>
        </p:txBody>
      </p:sp>
      <p:sp>
        <p:nvSpPr>
          <p:cNvPr id="71" name="Shape 71"/>
          <p:cNvSpPr/>
          <p:nvPr/>
        </p:nvSpPr>
        <p:spPr>
          <a:xfrm>
            <a:off x="704270" y="3712442"/>
            <a:ext cx="11348030" cy="546906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lvl="0" marL="609600" indent="-609600" algn="l" defTabSz="560831">
              <a:buSzPct val="100000"/>
              <a:buAutoNum type="arabicPeriod" startAt="1"/>
              <a:defRPr sz="1800">
                <a:solidFill>
                  <a:srgbClr val="000000"/>
                </a:solidFill>
              </a:defRPr>
            </a:pPr>
            <a:r>
              <a:rPr b="1" i="1" sz="3455"/>
              <a:t>Jesus is the true and faithful Son. </a:t>
            </a:r>
            <a:r>
              <a:rPr i="1" sz="3455"/>
              <a:t>Israel, called the son of God, was tested in the desert, but they sinned, falling into idolatry and rebelling against the Lord. Jesus was faithful to God in all things and so proved his perfect Sonship.</a:t>
            </a:r>
            <a:endParaRPr i="1" sz="3455"/>
          </a:p>
          <a:p>
            <a:pPr lvl="0" marL="609600" indent="-609600" algn="l" defTabSz="560831">
              <a:buSzPct val="100000"/>
              <a:buAutoNum type="arabicPeriod" startAt="1"/>
              <a:defRPr sz="1800">
                <a:solidFill>
                  <a:srgbClr val="000000"/>
                </a:solidFill>
              </a:defRPr>
            </a:pPr>
            <a:r>
              <a:rPr b="1" i="1" sz="3455"/>
              <a:t>Jesus is the perfect example. </a:t>
            </a:r>
            <a:r>
              <a:rPr i="1" sz="3455"/>
              <a:t>We are to follow him in faithfulness. Earthly life is a probabtionary period during which we face the wilderness trials. Like Christ, we will make it to heaven if we chose the food of God's will and the humility demonstrated by Christ. </a:t>
            </a:r>
          </a:p>
        </p:txBody>
      </p:sp>
    </p:spTree>
  </p:cSld>
  <p:clrMapOvr>
    <a:masterClrMapping/>
  </p:clrMapOvr>
  <p:transition spd="slow" advClick="1">
    <p:dissolve/>
  </p:transition>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entr" presetSubtype="0" presetID="1" grpId="1" fill="hold">
                                  <p:stCondLst>
                                    <p:cond delay="6750"/>
                                  </p:stCondLst>
                                  <p:iterate type="lt" backwards="0">
                                    <p:tmAbs val="0"/>
                                  </p:iterate>
                                  <p:childTnLst>
                                    <p:set>
                                      <p:cBhvr>
                                        <p:cTn id="6" fill="hold"/>
                                        <p:tgtEl>
                                          <p:spTgt spid="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 grpId="1"/>
    </p:bldLst>
  </p:timing>
</p:sld>
</file>

<file path=ppt/theme/theme1.xml><?xml version="1.0" encoding="utf-8"?>
<a:theme xmlns:a="http://schemas.openxmlformats.org/drawingml/2006/main" xmlns:r="http://schemas.openxmlformats.org/officeDocument/2006/relationships" name="HardCover">
  <a:themeElements>
    <a:clrScheme name="HardCover">
      <a:dk1>
        <a:srgbClr val="6E603B"/>
      </a:dk1>
      <a:lt1>
        <a:srgbClr val="33446E"/>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ardCover">
  <a:themeElements>
    <a:clrScheme name="HardCover">
      <a:dk1>
        <a:srgbClr val="000000"/>
      </a:dk1>
      <a:lt1>
        <a:srgbClr val="FFFFFF"/>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