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Lst>
  <p:sldSz cx="13004800" cy="9753600"/>
  <p:notesSz cx="6858000" cy="9144000"/>
  <p:defaultTextStyle>
    <a:lvl1pPr algn="ctr" defTabSz="584200">
      <a:defRPr sz="3600">
        <a:solidFill>
          <a:srgbClr val="6E603B"/>
        </a:solidFill>
        <a:latin typeface="Palatino"/>
        <a:ea typeface="Palatino"/>
        <a:cs typeface="Palatino"/>
        <a:sym typeface="Palatino"/>
      </a:defRPr>
    </a:lvl1pPr>
    <a:lvl2pPr indent="228600" algn="ctr" defTabSz="584200">
      <a:defRPr sz="3600">
        <a:solidFill>
          <a:srgbClr val="6E603B"/>
        </a:solidFill>
        <a:latin typeface="Palatino"/>
        <a:ea typeface="Palatino"/>
        <a:cs typeface="Palatino"/>
        <a:sym typeface="Palatino"/>
      </a:defRPr>
    </a:lvl2pPr>
    <a:lvl3pPr indent="457200" algn="ctr" defTabSz="584200">
      <a:defRPr sz="3600">
        <a:solidFill>
          <a:srgbClr val="6E603B"/>
        </a:solidFill>
        <a:latin typeface="Palatino"/>
        <a:ea typeface="Palatino"/>
        <a:cs typeface="Palatino"/>
        <a:sym typeface="Palatino"/>
      </a:defRPr>
    </a:lvl3pPr>
    <a:lvl4pPr indent="685800" algn="ctr" defTabSz="584200">
      <a:defRPr sz="3600">
        <a:solidFill>
          <a:srgbClr val="6E603B"/>
        </a:solidFill>
        <a:latin typeface="Palatino"/>
        <a:ea typeface="Palatino"/>
        <a:cs typeface="Palatino"/>
        <a:sym typeface="Palatino"/>
      </a:defRPr>
    </a:lvl4pPr>
    <a:lvl5pPr indent="914400" algn="ctr" defTabSz="584200">
      <a:defRPr sz="3600">
        <a:solidFill>
          <a:srgbClr val="6E603B"/>
        </a:solidFill>
        <a:latin typeface="Palatino"/>
        <a:ea typeface="Palatino"/>
        <a:cs typeface="Palatino"/>
        <a:sym typeface="Palatino"/>
      </a:defRPr>
    </a:lvl5pPr>
    <a:lvl6pPr indent="1143000" algn="ctr" defTabSz="584200">
      <a:defRPr sz="3600">
        <a:solidFill>
          <a:srgbClr val="6E603B"/>
        </a:solidFill>
        <a:latin typeface="Palatino"/>
        <a:ea typeface="Palatino"/>
        <a:cs typeface="Palatino"/>
        <a:sym typeface="Palatino"/>
      </a:defRPr>
    </a:lvl6pPr>
    <a:lvl7pPr indent="1371600" algn="ctr" defTabSz="584200">
      <a:defRPr sz="3600">
        <a:solidFill>
          <a:srgbClr val="6E603B"/>
        </a:solidFill>
        <a:latin typeface="Palatino"/>
        <a:ea typeface="Palatino"/>
        <a:cs typeface="Palatino"/>
        <a:sym typeface="Palatino"/>
      </a:defRPr>
    </a:lvl7pPr>
    <a:lvl8pPr indent="1600200" algn="ctr" defTabSz="584200">
      <a:defRPr sz="3600">
        <a:solidFill>
          <a:srgbClr val="6E603B"/>
        </a:solidFill>
        <a:latin typeface="Palatino"/>
        <a:ea typeface="Palatino"/>
        <a:cs typeface="Palatino"/>
        <a:sym typeface="Palatino"/>
      </a:defRPr>
    </a:lvl8pPr>
    <a:lvl9pPr indent="1828800" algn="ctr" defTabSz="584200">
      <a:defRPr sz="3600">
        <a:solidFill>
          <a:srgbClr val="6E603B"/>
        </a:solidFill>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254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C7B018BB-80A7-4F77-B60F-C8B233D01FF8}"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wholeTbl>
    <a:band2H>
      <a:tcTxStyle b="def" i="def"/>
      <a:tcStyle>
        <a:tcBdr/>
        <a:fill>
          <a:solidFill>
            <a:srgbClr val="CC9833">
              <a:alpha val="8000"/>
            </a:srgbClr>
          </a:solidFill>
        </a:fill>
      </a:tcStyle>
    </a:band2H>
    <a:firstCol>
      <a:tcTxStyle b="off" i="off">
        <a:font>
          <a:latin typeface="Palatino"/>
          <a:ea typeface="Palatino"/>
          <a:cs typeface="Palatino"/>
        </a:font>
        <a:srgbClr val="5D5449">
          <a:alpha val="91000"/>
        </a:srgbClr>
      </a:tcTxStyle>
      <a:tcStyle>
        <a:tcBdr>
          <a:left>
            <a:ln w="12700" cap="flat">
              <a:solidFill>
                <a:srgbClr val="9B854B">
                  <a:alpha val="56000"/>
                </a:srgbClr>
              </a:solidFill>
              <a:prstDash val="solid"/>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solidFill>
            <a:srgbClr val="C6BAA9">
              <a:alpha val="31000"/>
            </a:srgbClr>
          </a:solid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254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10000"/>
                </a:srgbClr>
              </a:solidFill>
              <a:prstDash val="solid"/>
              <a:miter lim="400000"/>
            </a:ln>
          </a:top>
          <a:bottom>
            <a:ln w="12700" cap="flat">
              <a:solidFill>
                <a:srgbClr val="9B854B">
                  <a:alpha val="10000"/>
                </a:srgbClr>
              </a:solidFill>
              <a:prstDash val="solid"/>
              <a:miter lim="400000"/>
            </a:ln>
          </a:bottom>
          <a:insideH>
            <a:ln w="12700" cap="flat">
              <a:solidFill>
                <a:srgbClr val="9B854B">
                  <a:alpha val="10000"/>
                </a:srgbClr>
              </a:solidFill>
              <a:prstDash val="solid"/>
              <a:miter lim="400000"/>
            </a:ln>
          </a:insideH>
          <a:insideV>
            <a:ln w="12700" cap="flat">
              <a:noFill/>
              <a:miter lim="400000"/>
            </a:ln>
          </a:insideV>
        </a:tcBdr>
        <a:fill>
          <a:solidFill>
            <a:srgbClr val="A6BBBB"/>
          </a:solidFill>
        </a:fill>
      </a:tcStyle>
    </a:firstRow>
  </a:tblStyle>
  <a:tblStyle styleId="{EEE7283C-3CF3-47DC-8721-378D4A62B228}" styleName="">
    <a:tblBg/>
    <a:wholeTbl>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tcStyle>
    </a:wholeTbl>
    <a:band2H>
      <a:tcTxStyle b="def" i="def"/>
      <a:tcStyle>
        <a:tcBdr/>
        <a:fill>
          <a:blipFill rotWithShape="1">
            <a:blip r:embed="rId1"/>
            <a:srcRect l="0" t="0" r="0" b="0"/>
            <a:tile tx="0" ty="0" sx="100000" sy="100000" flip="none" algn="tl"/>
          </a:blipFill>
        </a:fill>
      </a:tcStyle>
    </a:band2H>
    <a:firstCol>
      <a:tcTxStyle b="off" i="off">
        <a:font>
          <a:latin typeface="Palatino"/>
          <a:ea typeface="Palatino"/>
          <a:cs typeface="Palatino"/>
        </a:font>
        <a:srgbClr val="FFFDE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solidFill>
                <a:srgbClr val="FFFDEF"/>
              </a:solidFill>
              <a:prstDash val="solid"/>
              <a:miter lim="400000"/>
            </a:ln>
          </a:insideV>
        </a:tcBdr>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tcStyle>
    </a:firstRow>
  </a:tblStyle>
  <a:tblStyle styleId="{CF821DB8-F4EB-4A41-A1BA-3FCAFE7338EE}"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noFill/>
              <a:miter lim="400000"/>
            </a:ln>
          </a:insideV>
        </a:tcBdr>
        <a:fill>
          <a:noFill/>
        </a:fill>
      </a:tcStyle>
    </a:wholeTbl>
    <a:band2H>
      <a:tcTxStyle b="def" i="def"/>
      <a:tcStyle>
        <a:tcBdr/>
        <a:fill>
          <a:solidFill>
            <a:srgbClr val="D1C6B8">
              <a:alpha val="31000"/>
            </a:srgbClr>
          </a:solidFill>
        </a:fill>
      </a:tcStyle>
    </a:band2H>
    <a:firstCol>
      <a:tcTxStyle b="off" i="off">
        <a:font>
          <a:latin typeface="Palatino"/>
          <a:ea typeface="Palatino"/>
          <a:cs typeface="Palatino"/>
        </a:font>
        <a:srgbClr val="5D5449">
          <a:alpha val="91000"/>
        </a:srgbClr>
      </a:tcTxStyle>
      <a:tcStyle>
        <a:tcBdr>
          <a:left>
            <a:ln w="12700" cap="flat">
              <a:solidFill>
                <a:srgbClr val="653B32">
                  <a:alpha val="51000"/>
                </a:srgbClr>
              </a:solidFill>
              <a:prstDash val="solid"/>
              <a:miter lim="400000"/>
            </a:ln>
          </a:left>
          <a:right>
            <a:ln w="12700" cap="flat">
              <a:solidFill>
                <a:srgbClr val="653B32">
                  <a:alpha val="51000"/>
                </a:srgbClr>
              </a:solidFill>
              <a:prstDash val="solid"/>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solidFill>
                <a:srgbClr val="653B32">
                  <a:alpha val="51000"/>
                </a:srgbClr>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tcStyle>
    </a:firstRow>
  </a:tblStyle>
  <a:tblStyle styleId="{33BA23B1-9221-436E-865A-0063620EA4FD}"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6BAA9">
              <a:alpha val="31000"/>
            </a:srgbClr>
          </a:solidFill>
        </a:fill>
      </a:tcStyle>
    </a:wholeTbl>
    <a:band2H>
      <a:tcTxStyle b="def" i="def"/>
      <a:tcStyle>
        <a:tcBdr/>
        <a:fill>
          <a:solidFill>
            <a:srgbClr val="C6BAA9">
              <a:alpha val="31000"/>
            </a:srgbClr>
          </a:solidFill>
        </a:fill>
      </a:tcStyle>
    </a:band2H>
    <a:firstCol>
      <a:tcTxStyle b="off" i="off">
        <a:font>
          <a:latin typeface="Palatino"/>
          <a:ea typeface="Palatino"/>
          <a:cs typeface="Palatino"/>
        </a:font>
        <a:srgbClr val="5D5449">
          <a:alpha val="91000"/>
        </a:srgbClr>
      </a:tcTxStyle>
      <a:tcStyle>
        <a:tcBdr>
          <a:left>
            <a:ln w="25400" cap="flat">
              <a:noFill/>
              <a:miter lim="400000"/>
            </a:ln>
          </a:left>
          <a:right>
            <a:ln w="12700" cap="flat">
              <a:solidFill>
                <a:srgbClr val="797B80">
                  <a:alpha val="80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797C80">
                  <a:alpha val="80000"/>
                </a:srgbClr>
              </a:solidFill>
              <a:prstDash val="solid"/>
              <a:miter lim="400000"/>
            </a:ln>
          </a:insideV>
        </a:tcBdr>
        <a:fill>
          <a:solidFill>
            <a:srgbClr val="C6BAA9">
              <a:alpha val="31000"/>
            </a:srgbClr>
          </a:solid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797B80">
                  <a:alpha val="80000"/>
                </a:srgbClr>
              </a:solidFill>
              <a:prstDash val="solid"/>
              <a:miter lim="400000"/>
            </a:ln>
          </a:top>
          <a:bottom>
            <a:ln w="25400" cap="flat">
              <a:noFill/>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25400" cap="flat">
              <a:noFill/>
              <a:miter lim="400000"/>
            </a:ln>
          </a:top>
          <a:bottom>
            <a:ln w="12700" cap="flat">
              <a:solidFill>
                <a:srgbClr val="797B80">
                  <a:alpha val="80000"/>
                </a:srgbClr>
              </a:solidFill>
              <a:prstDash val="solid"/>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Palatino"/>
          <a:ea typeface="Palatino"/>
          <a:cs typeface="Palatino"/>
        </a:font>
        <a:srgbClr val="5D5449">
          <a:alpha val="91000"/>
        </a:srgbClr>
      </a:tcTxStyle>
      <a:tcStyle>
        <a:tcBdr>
          <a:left>
            <a:ln w="12700" cap="flat">
              <a:noFill/>
              <a:miter lim="400000"/>
            </a:ln>
          </a:left>
          <a:right>
            <a:ln w="12700" cap="flat">
              <a:solidFill>
                <a:srgbClr val="5C5A52"/>
              </a:solidFill>
              <a:prstDash val="solid"/>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solidFill>
                <a:srgbClr val="5C5A52"/>
              </a:solidFill>
              <a:custDash>
                <a:ds d="200000" sp="200000"/>
              </a:custDash>
              <a:miter lim="400000"/>
            </a:ln>
          </a:insideV>
        </a:tcBdr>
        <a:fill>
          <a:no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prstDash val="solid"/>
              <a:miter lim="400000"/>
            </a:ln>
          </a:top>
          <a:bottom>
            <a:ln w="12700" cap="flat">
              <a:noFill/>
              <a:miter lim="400000"/>
            </a:ln>
          </a:bottom>
          <a:insideH>
            <a:ln w="12700" cap="flat">
              <a:solidFill>
                <a:srgbClr val="5C5A52"/>
              </a:solidFill>
              <a:custDash>
                <a:ds d="200000" sp="200000"/>
              </a:custDash>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solidFill>
                <a:srgbClr val="5C5A52"/>
              </a:solidFill>
              <a:prstDash val="solid"/>
              <a:miter lim="400000"/>
            </a:ln>
          </a:bottom>
          <a:insideH>
            <a:ln w="12700" cap="flat">
              <a:solidFill>
                <a:srgbClr val="5C5A52"/>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_rels/tableStyles.xml.rels><?xml version="1.0" encoding="UTF-8" standalone="yes"?><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hape 29"/>
          <p:cNvSpPr/>
          <p:nvPr>
            <p:ph type="sldImg"/>
          </p:nvPr>
        </p:nvSpPr>
        <p:spPr>
          <a:xfrm>
            <a:off x="1143000" y="685800"/>
            <a:ext cx="4572000" cy="3429000"/>
          </a:xfrm>
          <a:prstGeom prst="rect">
            <a:avLst/>
          </a:prstGeom>
        </p:spPr>
        <p:txBody>
          <a:bodyPr/>
          <a:lstStyle/>
          <a:p>
            <a:pPr lvl="0"/>
          </a:p>
        </p:txBody>
      </p:sp>
      <p:sp>
        <p:nvSpPr>
          <p:cNvPr id="30" name="Shape 30"/>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25000"/>
      </a:lnSpc>
      <a:defRPr sz="2400">
        <a:latin typeface="Avenir Roman"/>
        <a:ea typeface="Avenir Roman"/>
        <a:cs typeface="Avenir Roman"/>
        <a:sym typeface="Avenir Roman"/>
      </a:defRPr>
    </a:lvl1pPr>
    <a:lvl2pPr indent="228600" defTabSz="457200">
      <a:lnSpc>
        <a:spcPct val="125000"/>
      </a:lnSpc>
      <a:defRPr sz="2400">
        <a:latin typeface="Avenir Roman"/>
        <a:ea typeface="Avenir Roman"/>
        <a:cs typeface="Avenir Roman"/>
        <a:sym typeface="Avenir Roman"/>
      </a:defRPr>
    </a:lvl2pPr>
    <a:lvl3pPr indent="457200" defTabSz="457200">
      <a:lnSpc>
        <a:spcPct val="125000"/>
      </a:lnSpc>
      <a:defRPr sz="2400">
        <a:latin typeface="Avenir Roman"/>
        <a:ea typeface="Avenir Roman"/>
        <a:cs typeface="Avenir Roman"/>
        <a:sym typeface="Avenir Roman"/>
      </a:defRPr>
    </a:lvl3pPr>
    <a:lvl4pPr indent="685800" defTabSz="457200">
      <a:lnSpc>
        <a:spcPct val="125000"/>
      </a:lnSpc>
      <a:defRPr sz="2400">
        <a:latin typeface="Avenir Roman"/>
        <a:ea typeface="Avenir Roman"/>
        <a:cs typeface="Avenir Roman"/>
        <a:sym typeface="Avenir Roman"/>
      </a:defRPr>
    </a:lvl4pPr>
    <a:lvl5pPr indent="914400" defTabSz="457200">
      <a:lnSpc>
        <a:spcPct val="125000"/>
      </a:lnSpc>
      <a:defRPr sz="2400">
        <a:latin typeface="Avenir Roman"/>
        <a:ea typeface="Avenir Roman"/>
        <a:cs typeface="Avenir Roman"/>
        <a:sym typeface="Avenir Roman"/>
      </a:defRPr>
    </a:lvl5pPr>
    <a:lvl6pPr indent="1143000" defTabSz="457200">
      <a:lnSpc>
        <a:spcPct val="125000"/>
      </a:lnSpc>
      <a:defRPr sz="2400">
        <a:latin typeface="Avenir Roman"/>
        <a:ea typeface="Avenir Roman"/>
        <a:cs typeface="Avenir Roman"/>
        <a:sym typeface="Avenir Roman"/>
      </a:defRPr>
    </a:lvl6pPr>
    <a:lvl7pPr indent="1371600" defTabSz="457200">
      <a:lnSpc>
        <a:spcPct val="125000"/>
      </a:lnSpc>
      <a:defRPr sz="2400">
        <a:latin typeface="Avenir Roman"/>
        <a:ea typeface="Avenir Roman"/>
        <a:cs typeface="Avenir Roman"/>
        <a:sym typeface="Avenir Roman"/>
      </a:defRPr>
    </a:lvl7pPr>
    <a:lvl8pPr indent="1600200" defTabSz="457200">
      <a:lnSpc>
        <a:spcPct val="125000"/>
      </a:lnSpc>
      <a:defRPr sz="2400">
        <a:latin typeface="Avenir Roman"/>
        <a:ea typeface="Avenir Roman"/>
        <a:cs typeface="Avenir Roman"/>
        <a:sym typeface="Avenir Roman"/>
      </a:defRPr>
    </a:lvl8pPr>
    <a:lvl9pPr indent="1828800" defTabSz="457200">
      <a:lnSpc>
        <a:spcPct val="125000"/>
      </a:lnSpc>
      <a:defRPr sz="2400">
        <a:latin typeface="Avenir Roman"/>
        <a:ea typeface="Avenir Roman"/>
        <a:cs typeface="Avenir Roman"/>
        <a:sym typeface="Avenir Roman"/>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 name="Shape 5"/>
          <p:cNvSpPr/>
          <p:nvPr>
            <p:ph type="title"/>
          </p:nvPr>
        </p:nvSpPr>
        <p:spPr>
          <a:xfrm>
            <a:off x="1270000" y="2540000"/>
            <a:ext cx="10464800" cy="2603500"/>
          </a:xfrm>
          <a:prstGeom prst="rect">
            <a:avLst/>
          </a:prstGeom>
        </p:spPr>
        <p:txBody>
          <a:bodyPr anchor="b"/>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lvl="0">
              <a:defRPr spc="0" sz="1800">
                <a:solidFill>
                  <a:srgbClr val="000000"/>
                </a:solidFill>
                <a:effectLst/>
              </a:defRPr>
            </a:pPr>
            <a:r>
              <a:rPr spc="70" sz="7000">
                <a:solidFill>
                  <a:srgbClr val="3E382B"/>
                </a:solidFill>
                <a:effectLst>
                  <a:outerShdw sx="100000" sy="100000" kx="0" ky="0" algn="b" rotWithShape="0" blurRad="38100" dist="12700" dir="5400000">
                    <a:srgbClr val="E0DEC7">
                      <a:alpha val="80000"/>
                    </a:srgbClr>
                  </a:outerShdw>
                </a:effectLst>
              </a:rPr>
              <a:t>Title Text</a:t>
            </a:r>
          </a:p>
        </p:txBody>
      </p:sp>
      <p:sp>
        <p:nvSpPr>
          <p:cNvPr id="6" name="Shape 6"/>
          <p:cNvSpPr/>
          <p:nvPr>
            <p:ph type="body" idx="1"/>
          </p:nvPr>
        </p:nvSpPr>
        <p:spPr>
          <a:xfrm>
            <a:off x="1270000" y="5130800"/>
            <a:ext cx="10464800" cy="12700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One</a:t>
            </a:r>
            <a:endParaRPr spc="36" sz="3600">
              <a:solidFill>
                <a:srgbClr val="3E382B"/>
              </a:solidFill>
              <a:effectLst>
                <a:outerShdw sx="100000" sy="100000" kx="0" ky="0" algn="b" rotWithShape="0" blurRad="38100" dist="12700" dir="5400000">
                  <a:srgbClr val="E0DEC7">
                    <a:alpha val="80000"/>
                  </a:srgbClr>
                </a:outerShdw>
              </a:effectLst>
            </a:endParaRPr>
          </a:p>
          <a:p>
            <a:pPr lvl="1">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Two</a:t>
            </a:r>
            <a:endParaRPr spc="36" sz="3600">
              <a:solidFill>
                <a:srgbClr val="3E382B"/>
              </a:solidFill>
              <a:effectLst>
                <a:outerShdw sx="100000" sy="100000" kx="0" ky="0" algn="b" rotWithShape="0" blurRad="38100" dist="12700" dir="5400000">
                  <a:srgbClr val="E0DEC7">
                    <a:alpha val="80000"/>
                  </a:srgbClr>
                </a:outerShdw>
              </a:effectLst>
            </a:endParaRPr>
          </a:p>
          <a:p>
            <a:pPr lvl="2">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Three</a:t>
            </a:r>
            <a:endParaRPr spc="36" sz="3600">
              <a:solidFill>
                <a:srgbClr val="3E382B"/>
              </a:solidFill>
              <a:effectLst>
                <a:outerShdw sx="100000" sy="100000" kx="0" ky="0" algn="b" rotWithShape="0" blurRad="38100" dist="12700" dir="5400000">
                  <a:srgbClr val="E0DEC7">
                    <a:alpha val="80000"/>
                  </a:srgbClr>
                </a:outerShdw>
              </a:effectLst>
            </a:endParaRPr>
          </a:p>
          <a:p>
            <a:pPr lvl="3">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Four</a:t>
            </a:r>
            <a:endParaRPr spc="36" sz="3600">
              <a:solidFill>
                <a:srgbClr val="3E382B"/>
              </a:solidFill>
              <a:effectLst>
                <a:outerShdw sx="100000" sy="100000" kx="0" ky="0" algn="b" rotWithShape="0" blurRad="38100" dist="12700" dir="5400000">
                  <a:srgbClr val="E0DEC7">
                    <a:alpha val="80000"/>
                  </a:srgbClr>
                </a:outerShdw>
              </a:effectLst>
            </a:endParaRPr>
          </a:p>
          <a:p>
            <a:pPr lvl="4">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 name="Shape 8"/>
          <p:cNvSpPr/>
          <p:nvPr>
            <p:ph type="title"/>
          </p:nvPr>
        </p:nvSpPr>
        <p:spPr>
          <a:xfrm>
            <a:off x="1270000" y="6845300"/>
            <a:ext cx="10464800" cy="1244600"/>
          </a:xfrm>
          <a:prstGeom prst="rect">
            <a:avLst/>
          </a:prstGeom>
        </p:spPr>
        <p:txBody>
          <a:bodyPr/>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lvl="0">
              <a:defRPr spc="0" sz="1800">
                <a:solidFill>
                  <a:srgbClr val="000000"/>
                </a:solidFill>
                <a:effectLst/>
              </a:defRPr>
            </a:pPr>
            <a:r>
              <a:rPr spc="70" sz="7000">
                <a:solidFill>
                  <a:srgbClr val="3E382B"/>
                </a:solidFill>
                <a:effectLst>
                  <a:outerShdw sx="100000" sy="100000" kx="0" ky="0" algn="b" rotWithShape="0" blurRad="38100" dist="12700" dir="5400000">
                    <a:srgbClr val="E0DEC7">
                      <a:alpha val="80000"/>
                    </a:srgbClr>
                  </a:outerShdw>
                </a:effectLst>
              </a:rPr>
              <a:t>Title Text</a:t>
            </a:r>
          </a:p>
        </p:txBody>
      </p:sp>
      <p:sp>
        <p:nvSpPr>
          <p:cNvPr id="9" name="Shape 9"/>
          <p:cNvSpPr/>
          <p:nvPr>
            <p:ph type="body" idx="1"/>
          </p:nvPr>
        </p:nvSpPr>
        <p:spPr>
          <a:xfrm>
            <a:off x="1270000" y="8077200"/>
            <a:ext cx="10464800" cy="12446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One</a:t>
            </a:r>
            <a:endParaRPr spc="36" sz="3600">
              <a:solidFill>
                <a:srgbClr val="3E382B"/>
              </a:solidFill>
              <a:effectLst>
                <a:outerShdw sx="100000" sy="100000" kx="0" ky="0" algn="b" rotWithShape="0" blurRad="38100" dist="12700" dir="5400000">
                  <a:srgbClr val="E0DEC7">
                    <a:alpha val="80000"/>
                  </a:srgbClr>
                </a:outerShdw>
              </a:effectLst>
            </a:endParaRPr>
          </a:p>
          <a:p>
            <a:pPr lvl="1">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Two</a:t>
            </a:r>
            <a:endParaRPr spc="36" sz="3600">
              <a:solidFill>
                <a:srgbClr val="3E382B"/>
              </a:solidFill>
              <a:effectLst>
                <a:outerShdw sx="100000" sy="100000" kx="0" ky="0" algn="b" rotWithShape="0" blurRad="38100" dist="12700" dir="5400000">
                  <a:srgbClr val="E0DEC7">
                    <a:alpha val="80000"/>
                  </a:srgbClr>
                </a:outerShdw>
              </a:effectLst>
            </a:endParaRPr>
          </a:p>
          <a:p>
            <a:pPr lvl="2">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Three</a:t>
            </a:r>
            <a:endParaRPr spc="36" sz="3600">
              <a:solidFill>
                <a:srgbClr val="3E382B"/>
              </a:solidFill>
              <a:effectLst>
                <a:outerShdw sx="100000" sy="100000" kx="0" ky="0" algn="b" rotWithShape="0" blurRad="38100" dist="12700" dir="5400000">
                  <a:srgbClr val="E0DEC7">
                    <a:alpha val="80000"/>
                  </a:srgbClr>
                </a:outerShdw>
              </a:effectLst>
            </a:endParaRPr>
          </a:p>
          <a:p>
            <a:pPr lvl="3">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Four</a:t>
            </a:r>
            <a:endParaRPr spc="36" sz="3600">
              <a:solidFill>
                <a:srgbClr val="3E382B"/>
              </a:solidFill>
              <a:effectLst>
                <a:outerShdw sx="100000" sy="100000" kx="0" ky="0" algn="b" rotWithShape="0" blurRad="38100" dist="12700" dir="5400000">
                  <a:srgbClr val="E0DEC7">
                    <a:alpha val="80000"/>
                  </a:srgbClr>
                </a:outerShdw>
              </a:effectLst>
            </a:endParaRPr>
          </a:p>
          <a:p>
            <a:pPr lvl="4">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11" name="Shape 11"/>
          <p:cNvSpPr/>
          <p:nvPr>
            <p:ph type="title"/>
          </p:nvPr>
        </p:nvSpPr>
        <p:spPr>
          <a:xfrm>
            <a:off x="1587500" y="3568700"/>
            <a:ext cx="10464800" cy="2603500"/>
          </a:xfrm>
          <a:prstGeom prst="rect">
            <a:avLst/>
          </a:prstGeom>
        </p:spPr>
        <p:txBody>
          <a:bodyPr/>
          <a:lstStyle/>
          <a:p>
            <a:pPr lvl="0">
              <a:defRPr spc="0" sz="1800">
                <a:solidFill>
                  <a:srgbClr val="000000"/>
                </a:solidFill>
              </a:defRPr>
            </a:pPr>
            <a:r>
              <a:rPr spc="70" sz="7000">
                <a:solidFill>
                  <a:srgbClr val="6E603B"/>
                </a:solidFill>
              </a:rPr>
              <a:t>Title Text</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13" name="Shape 13"/>
          <p:cNvSpPr/>
          <p:nvPr>
            <p:ph type="title"/>
          </p:nvPr>
        </p:nvSpPr>
        <p:spPr>
          <a:xfrm>
            <a:off x="1155700" y="1828800"/>
            <a:ext cx="6070600" cy="3302000"/>
          </a:xfrm>
          <a:prstGeom prst="rect">
            <a:avLst/>
          </a:prstGeom>
        </p:spPr>
        <p:txBody>
          <a:bodyPr anchor="b"/>
          <a:lstStyle/>
          <a:p>
            <a:pPr lvl="0">
              <a:defRPr spc="0" sz="1800">
                <a:solidFill>
                  <a:srgbClr val="000000"/>
                </a:solidFill>
              </a:defRPr>
            </a:pPr>
            <a:r>
              <a:rPr spc="70" sz="7000">
                <a:solidFill>
                  <a:srgbClr val="6E603B"/>
                </a:solidFill>
              </a:rPr>
              <a:t>Title Text</a:t>
            </a:r>
          </a:p>
        </p:txBody>
      </p:sp>
      <p:sp>
        <p:nvSpPr>
          <p:cNvPr id="14" name="Shape 14"/>
          <p:cNvSpPr/>
          <p:nvPr>
            <p:ph type="body" idx="1"/>
          </p:nvPr>
        </p:nvSpPr>
        <p:spPr>
          <a:xfrm>
            <a:off x="1155700" y="5168900"/>
            <a:ext cx="6070600" cy="33020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One</a:t>
            </a:r>
            <a:endParaRPr spc="36" sz="3600">
              <a:solidFill>
                <a:srgbClr val="3E382B"/>
              </a:solidFill>
              <a:effectLst>
                <a:outerShdw sx="100000" sy="100000" kx="0" ky="0" algn="b" rotWithShape="0" blurRad="38100" dist="12700" dir="5400000">
                  <a:srgbClr val="E0DEC7">
                    <a:alpha val="80000"/>
                  </a:srgbClr>
                </a:outerShdw>
              </a:effectLst>
            </a:endParaRPr>
          </a:p>
          <a:p>
            <a:pPr lvl="1">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Two</a:t>
            </a:r>
            <a:endParaRPr spc="36" sz="3600">
              <a:solidFill>
                <a:srgbClr val="3E382B"/>
              </a:solidFill>
              <a:effectLst>
                <a:outerShdw sx="100000" sy="100000" kx="0" ky="0" algn="b" rotWithShape="0" blurRad="38100" dist="12700" dir="5400000">
                  <a:srgbClr val="E0DEC7">
                    <a:alpha val="80000"/>
                  </a:srgbClr>
                </a:outerShdw>
              </a:effectLst>
            </a:endParaRPr>
          </a:p>
          <a:p>
            <a:pPr lvl="2">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Three</a:t>
            </a:r>
            <a:endParaRPr spc="36" sz="3600">
              <a:solidFill>
                <a:srgbClr val="3E382B"/>
              </a:solidFill>
              <a:effectLst>
                <a:outerShdw sx="100000" sy="100000" kx="0" ky="0" algn="b" rotWithShape="0" blurRad="38100" dist="12700" dir="5400000">
                  <a:srgbClr val="E0DEC7">
                    <a:alpha val="80000"/>
                  </a:srgbClr>
                </a:outerShdw>
              </a:effectLst>
            </a:endParaRPr>
          </a:p>
          <a:p>
            <a:pPr lvl="3">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Four</a:t>
            </a:r>
            <a:endParaRPr spc="36" sz="3600">
              <a:solidFill>
                <a:srgbClr val="3E382B"/>
              </a:solidFill>
              <a:effectLst>
                <a:outerShdw sx="100000" sy="100000" kx="0" ky="0" algn="b" rotWithShape="0" blurRad="38100" dist="12700" dir="5400000">
                  <a:srgbClr val="E0DEC7">
                    <a:alpha val="80000"/>
                  </a:srgbClr>
                </a:outerShdw>
              </a:effectLst>
            </a:endParaRPr>
          </a:p>
          <a:p>
            <a:pPr lvl="4">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16" name="Shape 16"/>
          <p:cNvSpPr/>
          <p:nvPr>
            <p:ph type="title"/>
          </p:nvPr>
        </p:nvSpPr>
        <p:spPr>
          <a:prstGeom prst="rect">
            <a:avLst/>
          </a:prstGeom>
        </p:spPr>
        <p:txBody>
          <a:bodyPr/>
          <a:lstStyle/>
          <a:p>
            <a:pPr lvl="0">
              <a:defRPr spc="0" sz="1800">
                <a:solidFill>
                  <a:srgbClr val="000000"/>
                </a:solidFill>
              </a:defRPr>
            </a:pPr>
            <a:r>
              <a:rPr spc="70" sz="7000">
                <a:solidFill>
                  <a:srgbClr val="6E603B"/>
                </a:solidFill>
              </a:rPr>
              <a:t>Title Text</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8" name="Shape 18"/>
          <p:cNvSpPr/>
          <p:nvPr>
            <p:ph type="title"/>
          </p:nvPr>
        </p:nvSpPr>
        <p:spPr>
          <a:prstGeom prst="rect">
            <a:avLst/>
          </a:prstGeom>
        </p:spPr>
        <p:txBody>
          <a:bodyPr/>
          <a:lstStyle/>
          <a:p>
            <a:pPr lvl="0">
              <a:defRPr spc="0" sz="1800">
                <a:solidFill>
                  <a:srgbClr val="000000"/>
                </a:solidFill>
              </a:defRPr>
            </a:pPr>
            <a:r>
              <a:rPr spc="70" sz="7000">
                <a:solidFill>
                  <a:srgbClr val="6E603B"/>
                </a:solidFill>
              </a:rPr>
              <a:t>Title Text</a:t>
            </a:r>
          </a:p>
        </p:txBody>
      </p:sp>
      <p:sp>
        <p:nvSpPr>
          <p:cNvPr id="19" name="Shape 19"/>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3600">
                <a:solidFill>
                  <a:srgbClr val="93741C"/>
                </a:solidFill>
              </a:rPr>
              <a:t>Body Level One</a:t>
            </a:r>
            <a:endParaRPr sz="3600">
              <a:solidFill>
                <a:srgbClr val="93741C"/>
              </a:solidFill>
            </a:endParaRPr>
          </a:p>
          <a:p>
            <a:pPr lvl="1">
              <a:defRPr sz="1800">
                <a:solidFill>
                  <a:srgbClr val="000000"/>
                </a:solidFill>
              </a:defRPr>
            </a:pPr>
            <a:r>
              <a:rPr sz="3600">
                <a:solidFill>
                  <a:srgbClr val="93741C"/>
                </a:solidFill>
              </a:rPr>
              <a:t>Body Level Two</a:t>
            </a:r>
            <a:endParaRPr sz="3600">
              <a:solidFill>
                <a:srgbClr val="93741C"/>
              </a:solidFill>
            </a:endParaRPr>
          </a:p>
          <a:p>
            <a:pPr lvl="2">
              <a:defRPr sz="1800">
                <a:solidFill>
                  <a:srgbClr val="000000"/>
                </a:solidFill>
              </a:defRPr>
            </a:pPr>
            <a:r>
              <a:rPr sz="3600">
                <a:solidFill>
                  <a:srgbClr val="93741C"/>
                </a:solidFill>
              </a:rPr>
              <a:t>Body Level Three</a:t>
            </a:r>
            <a:endParaRPr sz="3600">
              <a:solidFill>
                <a:srgbClr val="93741C"/>
              </a:solidFill>
            </a:endParaRPr>
          </a:p>
          <a:p>
            <a:pPr lvl="3">
              <a:defRPr sz="1800">
                <a:solidFill>
                  <a:srgbClr val="000000"/>
                </a:solidFill>
              </a:defRPr>
            </a:pPr>
            <a:r>
              <a:rPr sz="3600">
                <a:solidFill>
                  <a:srgbClr val="93741C"/>
                </a:solidFill>
              </a:rPr>
              <a:t>Body Level Four</a:t>
            </a:r>
            <a:endParaRPr sz="3600">
              <a:solidFill>
                <a:srgbClr val="93741C"/>
              </a:solidFill>
            </a:endParaRPr>
          </a:p>
          <a:p>
            <a:pPr lvl="4">
              <a:defRPr sz="1800">
                <a:solidFill>
                  <a:srgbClr val="000000"/>
                </a:solidFill>
              </a:defRPr>
            </a:pPr>
            <a:r>
              <a:rPr sz="3600">
                <a:solidFill>
                  <a:srgbClr val="93741C"/>
                </a:solidFill>
              </a:rPr>
              <a:t>Body Level Five</a:t>
            </a:r>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21" name="Shape 21"/>
          <p:cNvSpPr/>
          <p:nvPr>
            <p:ph type="title"/>
          </p:nvPr>
        </p:nvSpPr>
        <p:spPr>
          <a:prstGeom prst="rect">
            <a:avLst/>
          </a:prstGeom>
        </p:spPr>
        <p:txBody>
          <a:bodyPr/>
          <a:lstStyle/>
          <a:p>
            <a:pPr lvl="0">
              <a:defRPr spc="0" sz="1800">
                <a:solidFill>
                  <a:srgbClr val="000000"/>
                </a:solidFill>
              </a:defRPr>
            </a:pPr>
            <a:r>
              <a:rPr spc="70" sz="7000">
                <a:solidFill>
                  <a:srgbClr val="6E603B"/>
                </a:solidFill>
              </a:rPr>
              <a:t>Title Text</a:t>
            </a:r>
          </a:p>
        </p:txBody>
      </p:sp>
      <p:sp>
        <p:nvSpPr>
          <p:cNvPr id="22" name="Shape 22"/>
          <p:cNvSpPr/>
          <p:nvPr>
            <p:ph type="body" idx="1"/>
          </p:nvPr>
        </p:nvSpPr>
        <p:spPr>
          <a:xfrm>
            <a:off x="1587500" y="2743200"/>
            <a:ext cx="5041900" cy="6032500"/>
          </a:xfrm>
          <a:prstGeom prst="rect">
            <a:avLst/>
          </a:prstGeom>
        </p:spPr>
        <p:txBody>
          <a:bodyPr/>
          <a:lstStyle>
            <a:lvl1pPr marL="406400" indent="-406400">
              <a:spcBef>
                <a:spcPts val="3200"/>
              </a:spcBef>
              <a:buBlip>
                <a:blip r:embed="rId2"/>
              </a:buBlip>
              <a:defRPr sz="3200"/>
            </a:lvl1pPr>
            <a:lvl2pPr marL="812800" indent="-406400">
              <a:spcBef>
                <a:spcPts val="3200"/>
              </a:spcBef>
              <a:buBlip>
                <a:blip r:embed="rId2"/>
              </a:buBlip>
              <a:defRPr sz="3200"/>
            </a:lvl2pPr>
            <a:lvl3pPr marL="1219200" indent="-406400">
              <a:spcBef>
                <a:spcPts val="3200"/>
              </a:spcBef>
              <a:buBlip>
                <a:blip r:embed="rId2"/>
              </a:buBlip>
              <a:defRPr sz="3200"/>
            </a:lvl3pPr>
            <a:lvl4pPr marL="1625600" indent="-406400">
              <a:spcBef>
                <a:spcPts val="3200"/>
              </a:spcBef>
              <a:buBlip>
                <a:blip r:embed="rId2"/>
              </a:buBlip>
              <a:defRPr sz="3200"/>
            </a:lvl4pPr>
            <a:lvl5pPr marL="2032000" indent="-406400">
              <a:spcBef>
                <a:spcPts val="3200"/>
              </a:spcBef>
              <a:buBlip>
                <a:blip r:embed="rId2"/>
              </a:buBlip>
              <a:defRPr sz="3200"/>
            </a:lvl5pPr>
          </a:lstStyle>
          <a:p>
            <a:pPr lvl="0">
              <a:defRPr sz="1800">
                <a:solidFill>
                  <a:srgbClr val="000000"/>
                </a:solidFill>
              </a:defRPr>
            </a:pPr>
            <a:r>
              <a:rPr sz="3200">
                <a:solidFill>
                  <a:srgbClr val="93741C"/>
                </a:solidFill>
              </a:rPr>
              <a:t>Body Level One</a:t>
            </a:r>
            <a:endParaRPr sz="3200">
              <a:solidFill>
                <a:srgbClr val="93741C"/>
              </a:solidFill>
            </a:endParaRPr>
          </a:p>
          <a:p>
            <a:pPr lvl="1">
              <a:defRPr sz="1800">
                <a:solidFill>
                  <a:srgbClr val="000000"/>
                </a:solidFill>
              </a:defRPr>
            </a:pPr>
            <a:r>
              <a:rPr sz="3200">
                <a:solidFill>
                  <a:srgbClr val="93741C"/>
                </a:solidFill>
              </a:rPr>
              <a:t>Body Level Two</a:t>
            </a:r>
            <a:endParaRPr sz="3200">
              <a:solidFill>
                <a:srgbClr val="93741C"/>
              </a:solidFill>
            </a:endParaRPr>
          </a:p>
          <a:p>
            <a:pPr lvl="2">
              <a:defRPr sz="1800">
                <a:solidFill>
                  <a:srgbClr val="000000"/>
                </a:solidFill>
              </a:defRPr>
            </a:pPr>
            <a:r>
              <a:rPr sz="3200">
                <a:solidFill>
                  <a:srgbClr val="93741C"/>
                </a:solidFill>
              </a:rPr>
              <a:t>Body Level Three</a:t>
            </a:r>
            <a:endParaRPr sz="3200">
              <a:solidFill>
                <a:srgbClr val="93741C"/>
              </a:solidFill>
            </a:endParaRPr>
          </a:p>
          <a:p>
            <a:pPr lvl="3">
              <a:defRPr sz="1800">
                <a:solidFill>
                  <a:srgbClr val="000000"/>
                </a:solidFill>
              </a:defRPr>
            </a:pPr>
            <a:r>
              <a:rPr sz="3200">
                <a:solidFill>
                  <a:srgbClr val="93741C"/>
                </a:solidFill>
              </a:rPr>
              <a:t>Body Level Four</a:t>
            </a:r>
            <a:endParaRPr sz="3200">
              <a:solidFill>
                <a:srgbClr val="93741C"/>
              </a:solidFill>
            </a:endParaRPr>
          </a:p>
          <a:p>
            <a:pPr lvl="4">
              <a:defRPr sz="1800">
                <a:solidFill>
                  <a:srgbClr val="000000"/>
                </a:solidFill>
              </a:defRPr>
            </a:pPr>
            <a:r>
              <a:rPr sz="3200">
                <a:solidFill>
                  <a:srgbClr val="93741C"/>
                </a:solidFill>
              </a:rPr>
              <a:t>Body Level Five</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24" name="Shape 24"/>
          <p:cNvSpPr/>
          <p:nvPr>
            <p:ph type="body" idx="1"/>
          </p:nvPr>
        </p:nvSpPr>
        <p:spPr>
          <a:xfrm>
            <a:off x="1587500" y="1270000"/>
            <a:ext cx="10464800" cy="72136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3600">
                <a:solidFill>
                  <a:srgbClr val="93741C"/>
                </a:solidFill>
              </a:rPr>
              <a:t>Body Level One</a:t>
            </a:r>
            <a:endParaRPr sz="3600">
              <a:solidFill>
                <a:srgbClr val="93741C"/>
              </a:solidFill>
            </a:endParaRPr>
          </a:p>
          <a:p>
            <a:pPr lvl="1">
              <a:defRPr sz="1800">
                <a:solidFill>
                  <a:srgbClr val="000000"/>
                </a:solidFill>
              </a:defRPr>
            </a:pPr>
            <a:r>
              <a:rPr sz="3600">
                <a:solidFill>
                  <a:srgbClr val="93741C"/>
                </a:solidFill>
              </a:rPr>
              <a:t>Body Level Two</a:t>
            </a:r>
            <a:endParaRPr sz="3600">
              <a:solidFill>
                <a:srgbClr val="93741C"/>
              </a:solidFill>
            </a:endParaRPr>
          </a:p>
          <a:p>
            <a:pPr lvl="2">
              <a:defRPr sz="1800">
                <a:solidFill>
                  <a:srgbClr val="000000"/>
                </a:solidFill>
              </a:defRPr>
            </a:pPr>
            <a:r>
              <a:rPr sz="3600">
                <a:solidFill>
                  <a:srgbClr val="93741C"/>
                </a:solidFill>
              </a:rPr>
              <a:t>Body Level Three</a:t>
            </a:r>
            <a:endParaRPr sz="3600">
              <a:solidFill>
                <a:srgbClr val="93741C"/>
              </a:solidFill>
            </a:endParaRPr>
          </a:p>
          <a:p>
            <a:pPr lvl="3">
              <a:defRPr sz="1800">
                <a:solidFill>
                  <a:srgbClr val="000000"/>
                </a:solidFill>
              </a:defRPr>
            </a:pPr>
            <a:r>
              <a:rPr sz="3600">
                <a:solidFill>
                  <a:srgbClr val="93741C"/>
                </a:solidFill>
              </a:rPr>
              <a:t>Body Level Four</a:t>
            </a:r>
            <a:endParaRPr sz="3600">
              <a:solidFill>
                <a:srgbClr val="93741C"/>
              </a:solidFill>
            </a:endParaRPr>
          </a:p>
          <a:p>
            <a:pPr lvl="4">
              <a:defRPr sz="1800">
                <a:solidFill>
                  <a:srgbClr val="000000"/>
                </a:solidFill>
              </a:defRPr>
            </a:pPr>
            <a:r>
              <a:rPr sz="3600">
                <a:solidFill>
                  <a:srgbClr val="93741C"/>
                </a:solidFill>
              </a:rPr>
              <a:t>Body Level Five</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Shape 2"/>
          <p:cNvSpPr/>
          <p:nvPr>
            <p:ph type="title"/>
          </p:nvPr>
        </p:nvSpPr>
        <p:spPr>
          <a:xfrm>
            <a:off x="1587500" y="254000"/>
            <a:ext cx="10464800" cy="2349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lvl="0">
              <a:defRPr spc="0" sz="1800">
                <a:solidFill>
                  <a:srgbClr val="000000"/>
                </a:solidFill>
              </a:defRPr>
            </a:pPr>
            <a:r>
              <a:rPr spc="70" sz="7000">
                <a:solidFill>
                  <a:srgbClr val="6E603B"/>
                </a:solidFill>
              </a:rPr>
              <a:t>Title Text</a:t>
            </a:r>
          </a:p>
        </p:txBody>
      </p:sp>
      <p:sp>
        <p:nvSpPr>
          <p:cNvPr id="3" name="Shape 3"/>
          <p:cNvSpPr/>
          <p:nvPr>
            <p:ph type="body" idx="1"/>
          </p:nvPr>
        </p:nvSpPr>
        <p:spPr>
          <a:xfrm>
            <a:off x="1587500" y="2730500"/>
            <a:ext cx="10464800" cy="6032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z="1800">
                <a:solidFill>
                  <a:srgbClr val="000000"/>
                </a:solidFill>
              </a:defRPr>
            </a:pPr>
            <a:r>
              <a:rPr sz="3600">
                <a:solidFill>
                  <a:srgbClr val="93741C"/>
                </a:solidFill>
              </a:rPr>
              <a:t>Body Level One</a:t>
            </a:r>
            <a:endParaRPr sz="3600">
              <a:solidFill>
                <a:srgbClr val="93741C"/>
              </a:solidFill>
            </a:endParaRPr>
          </a:p>
          <a:p>
            <a:pPr lvl="1">
              <a:defRPr sz="1800">
                <a:solidFill>
                  <a:srgbClr val="000000"/>
                </a:solidFill>
              </a:defRPr>
            </a:pPr>
            <a:r>
              <a:rPr sz="3600">
                <a:solidFill>
                  <a:srgbClr val="93741C"/>
                </a:solidFill>
              </a:rPr>
              <a:t>Body Level Two</a:t>
            </a:r>
            <a:endParaRPr sz="3600">
              <a:solidFill>
                <a:srgbClr val="93741C"/>
              </a:solidFill>
            </a:endParaRPr>
          </a:p>
          <a:p>
            <a:pPr lvl="2">
              <a:defRPr sz="1800">
                <a:solidFill>
                  <a:srgbClr val="000000"/>
                </a:solidFill>
              </a:defRPr>
            </a:pPr>
            <a:r>
              <a:rPr sz="3600">
                <a:solidFill>
                  <a:srgbClr val="93741C"/>
                </a:solidFill>
              </a:rPr>
              <a:t>Body Level Three</a:t>
            </a:r>
            <a:endParaRPr sz="3600">
              <a:solidFill>
                <a:srgbClr val="93741C"/>
              </a:solidFill>
            </a:endParaRPr>
          </a:p>
          <a:p>
            <a:pPr lvl="3">
              <a:defRPr sz="1800">
                <a:solidFill>
                  <a:srgbClr val="000000"/>
                </a:solidFill>
              </a:defRPr>
            </a:pPr>
            <a:r>
              <a:rPr sz="3600">
                <a:solidFill>
                  <a:srgbClr val="93741C"/>
                </a:solidFill>
              </a:rPr>
              <a:t>Body Level Four</a:t>
            </a:r>
            <a:endParaRPr sz="3600">
              <a:solidFill>
                <a:srgbClr val="93741C"/>
              </a:solidFill>
            </a:endParaRPr>
          </a:p>
          <a:p>
            <a:pPr lvl="4">
              <a:defRPr sz="1800">
                <a:solidFill>
                  <a:srgbClr val="000000"/>
                </a:solidFill>
              </a:defRPr>
            </a:pPr>
            <a:r>
              <a:rPr sz="3600">
                <a:solidFill>
                  <a:srgbClr val="93741C"/>
                </a:solidFill>
              </a:rPr>
              <a:t>Body Level Five</a:t>
            </a:r>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spd="med" advClick="1"/>
  <p:txStyles>
    <p:titleStyle>
      <a:lvl1pPr algn="ctr" defTabSz="584200">
        <a:defRPr spc="70" sz="7000">
          <a:solidFill>
            <a:srgbClr val="6E603B"/>
          </a:solidFill>
          <a:latin typeface="+mn-lt"/>
          <a:ea typeface="+mn-ea"/>
          <a:cs typeface="+mn-cs"/>
          <a:sym typeface="American Typewriter"/>
        </a:defRPr>
      </a:lvl1pPr>
      <a:lvl2pPr indent="228600" algn="ctr" defTabSz="584200">
        <a:defRPr spc="70" sz="7000">
          <a:solidFill>
            <a:srgbClr val="6E603B"/>
          </a:solidFill>
          <a:latin typeface="+mn-lt"/>
          <a:ea typeface="+mn-ea"/>
          <a:cs typeface="+mn-cs"/>
          <a:sym typeface="American Typewriter"/>
        </a:defRPr>
      </a:lvl2pPr>
      <a:lvl3pPr indent="457200" algn="ctr" defTabSz="584200">
        <a:defRPr spc="70" sz="7000">
          <a:solidFill>
            <a:srgbClr val="6E603B"/>
          </a:solidFill>
          <a:latin typeface="+mn-lt"/>
          <a:ea typeface="+mn-ea"/>
          <a:cs typeface="+mn-cs"/>
          <a:sym typeface="American Typewriter"/>
        </a:defRPr>
      </a:lvl3pPr>
      <a:lvl4pPr indent="685800" algn="ctr" defTabSz="584200">
        <a:defRPr spc="70" sz="7000">
          <a:solidFill>
            <a:srgbClr val="6E603B"/>
          </a:solidFill>
          <a:latin typeface="+mn-lt"/>
          <a:ea typeface="+mn-ea"/>
          <a:cs typeface="+mn-cs"/>
          <a:sym typeface="American Typewriter"/>
        </a:defRPr>
      </a:lvl4pPr>
      <a:lvl5pPr indent="914400" algn="ctr" defTabSz="584200">
        <a:defRPr spc="70" sz="7000">
          <a:solidFill>
            <a:srgbClr val="6E603B"/>
          </a:solidFill>
          <a:latin typeface="+mn-lt"/>
          <a:ea typeface="+mn-ea"/>
          <a:cs typeface="+mn-cs"/>
          <a:sym typeface="American Typewriter"/>
        </a:defRPr>
      </a:lvl5pPr>
      <a:lvl6pPr indent="1143000" algn="ctr" defTabSz="584200">
        <a:defRPr spc="70" sz="7000">
          <a:solidFill>
            <a:srgbClr val="6E603B"/>
          </a:solidFill>
          <a:latin typeface="+mn-lt"/>
          <a:ea typeface="+mn-ea"/>
          <a:cs typeface="+mn-cs"/>
          <a:sym typeface="American Typewriter"/>
        </a:defRPr>
      </a:lvl6pPr>
      <a:lvl7pPr indent="1371600" algn="ctr" defTabSz="584200">
        <a:defRPr spc="70" sz="7000">
          <a:solidFill>
            <a:srgbClr val="6E603B"/>
          </a:solidFill>
          <a:latin typeface="+mn-lt"/>
          <a:ea typeface="+mn-ea"/>
          <a:cs typeface="+mn-cs"/>
          <a:sym typeface="American Typewriter"/>
        </a:defRPr>
      </a:lvl7pPr>
      <a:lvl8pPr indent="1600200" algn="ctr" defTabSz="584200">
        <a:defRPr spc="70" sz="7000">
          <a:solidFill>
            <a:srgbClr val="6E603B"/>
          </a:solidFill>
          <a:latin typeface="+mn-lt"/>
          <a:ea typeface="+mn-ea"/>
          <a:cs typeface="+mn-cs"/>
          <a:sym typeface="American Typewriter"/>
        </a:defRPr>
      </a:lvl8pPr>
      <a:lvl9pPr indent="1828800" algn="ctr" defTabSz="584200">
        <a:defRPr spc="70" sz="7000">
          <a:solidFill>
            <a:srgbClr val="6E603B"/>
          </a:solidFill>
          <a:latin typeface="+mn-lt"/>
          <a:ea typeface="+mn-ea"/>
          <a:cs typeface="+mn-cs"/>
          <a:sym typeface="American Typewriter"/>
        </a:defRPr>
      </a:lvl9pPr>
    </p:titleStyle>
    <p:bodyStyle>
      <a:lvl1pPr marL="444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1pPr>
      <a:lvl2pPr marL="889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2pPr>
      <a:lvl3pPr marL="1333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3pPr>
      <a:lvl4pPr marL="1778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4pPr>
      <a:lvl5pPr marL="2222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5pPr>
      <a:lvl6pPr marL="2667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6pPr>
      <a:lvl7pPr marL="3111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7pPr>
      <a:lvl8pPr marL="3556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8pPr>
      <a:lvl9pPr marL="4000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9pPr>
    </p:bodyStyle>
    <p:otherStyle>
      <a:lvl1pPr algn="ctr" defTabSz="584200">
        <a:defRPr>
          <a:solidFill>
            <a:schemeClr val="tx1"/>
          </a:solidFill>
          <a:latin typeface="+mn-lt"/>
          <a:ea typeface="+mn-ea"/>
          <a:cs typeface="+mn-cs"/>
          <a:sym typeface="Palatino"/>
        </a:defRPr>
      </a:lvl1pPr>
      <a:lvl2pPr indent="228600" algn="ctr" defTabSz="584200">
        <a:defRPr>
          <a:solidFill>
            <a:schemeClr val="tx1"/>
          </a:solidFill>
          <a:latin typeface="+mn-lt"/>
          <a:ea typeface="+mn-ea"/>
          <a:cs typeface="+mn-cs"/>
          <a:sym typeface="Palatino"/>
        </a:defRPr>
      </a:lvl2pPr>
      <a:lvl3pPr indent="457200" algn="ctr" defTabSz="584200">
        <a:defRPr>
          <a:solidFill>
            <a:schemeClr val="tx1"/>
          </a:solidFill>
          <a:latin typeface="+mn-lt"/>
          <a:ea typeface="+mn-ea"/>
          <a:cs typeface="+mn-cs"/>
          <a:sym typeface="Palatino"/>
        </a:defRPr>
      </a:lvl3pPr>
      <a:lvl4pPr indent="685800" algn="ctr" defTabSz="584200">
        <a:defRPr>
          <a:solidFill>
            <a:schemeClr val="tx1"/>
          </a:solidFill>
          <a:latin typeface="+mn-lt"/>
          <a:ea typeface="+mn-ea"/>
          <a:cs typeface="+mn-cs"/>
          <a:sym typeface="Palatino"/>
        </a:defRPr>
      </a:lvl4pPr>
      <a:lvl5pPr indent="914400" algn="ctr" defTabSz="584200">
        <a:defRPr>
          <a:solidFill>
            <a:schemeClr val="tx1"/>
          </a:solidFill>
          <a:latin typeface="+mn-lt"/>
          <a:ea typeface="+mn-ea"/>
          <a:cs typeface="+mn-cs"/>
          <a:sym typeface="Palatino"/>
        </a:defRPr>
      </a:lvl5pPr>
      <a:lvl6pPr indent="1143000" algn="ctr" defTabSz="584200">
        <a:defRPr>
          <a:solidFill>
            <a:schemeClr val="tx1"/>
          </a:solidFill>
          <a:latin typeface="+mn-lt"/>
          <a:ea typeface="+mn-ea"/>
          <a:cs typeface="+mn-cs"/>
          <a:sym typeface="Palatino"/>
        </a:defRPr>
      </a:lvl6pPr>
      <a:lvl7pPr indent="1371600" algn="ctr" defTabSz="584200">
        <a:defRPr>
          <a:solidFill>
            <a:schemeClr val="tx1"/>
          </a:solidFill>
          <a:latin typeface="+mn-lt"/>
          <a:ea typeface="+mn-ea"/>
          <a:cs typeface="+mn-cs"/>
          <a:sym typeface="Palatino"/>
        </a:defRPr>
      </a:lvl7pPr>
      <a:lvl8pPr indent="1600200" algn="ctr" defTabSz="584200">
        <a:defRPr>
          <a:solidFill>
            <a:schemeClr val="tx1"/>
          </a:solidFill>
          <a:latin typeface="+mn-lt"/>
          <a:ea typeface="+mn-ea"/>
          <a:cs typeface="+mn-cs"/>
          <a:sym typeface="Palatino"/>
        </a:defRPr>
      </a:lvl8pPr>
      <a:lvl9pPr indent="1828800" algn="ctr" defTabSz="584200">
        <a:defRPr>
          <a:solidFill>
            <a:schemeClr val="tx1"/>
          </a:solidFill>
          <a:latin typeface="+mn-lt"/>
          <a:ea typeface="+mn-ea"/>
          <a:cs typeface="+mn-cs"/>
          <a:sym typeface="Palatino"/>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4" name="Group 34"/>
          <p:cNvGrpSpPr/>
          <p:nvPr/>
        </p:nvGrpSpPr>
        <p:grpSpPr>
          <a:xfrm>
            <a:off x="911733" y="541757"/>
            <a:ext cx="6521526" cy="8670086"/>
            <a:chOff x="-203200" y="-203200"/>
            <a:chExt cx="6521525" cy="8670085"/>
          </a:xfrm>
        </p:grpSpPr>
        <p:pic>
          <p:nvPicPr>
            <p:cNvPr id="33" name="IMG_3350.jpeg"/>
            <p:cNvPicPr/>
            <p:nvPr/>
          </p:nvPicPr>
          <p:blipFill>
            <a:blip r:embed="rId2">
              <a:extLst/>
            </a:blip>
            <a:srcRect l="13000" t="0" r="13000" b="0"/>
            <a:stretch>
              <a:fillRect/>
            </a:stretch>
          </p:blipFill>
          <p:spPr>
            <a:xfrm>
              <a:off x="0" y="0"/>
              <a:ext cx="6115125" cy="8263685"/>
            </a:xfrm>
            <a:prstGeom prst="rect">
              <a:avLst/>
            </a:prstGeom>
            <a:ln>
              <a:noFill/>
            </a:ln>
            <a:effectLst/>
          </p:spPr>
        </p:pic>
        <p:pic>
          <p:nvPicPr>
            <p:cNvPr id="32" name=""/>
            <p:cNvPicPr/>
            <p:nvPr/>
          </p:nvPicPr>
          <p:blipFill>
            <a:blip r:embed="rId3">
              <a:extLst/>
            </a:blip>
            <a:stretch>
              <a:fillRect/>
            </a:stretch>
          </p:blipFill>
          <p:spPr>
            <a:xfrm>
              <a:off x="-203201" y="-203200"/>
              <a:ext cx="6521526" cy="8670085"/>
            </a:xfrm>
            <a:prstGeom prst="rect">
              <a:avLst/>
            </a:prstGeom>
            <a:effectLst/>
          </p:spPr>
        </p:pic>
      </p:grpSp>
      <p:sp>
        <p:nvSpPr>
          <p:cNvPr id="35" name="Shape 35"/>
          <p:cNvSpPr/>
          <p:nvPr/>
        </p:nvSpPr>
        <p:spPr>
          <a:xfrm>
            <a:off x="7715436" y="1337470"/>
            <a:ext cx="4632662" cy="210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solidFill>
                  <a:srgbClr val="943F2B"/>
                </a:solidFill>
              </a:defRPr>
            </a:lvl1pPr>
          </a:lstStyle>
          <a:p>
            <a:pPr lvl="0">
              <a:defRPr sz="1800">
                <a:solidFill>
                  <a:srgbClr val="000000"/>
                </a:solidFill>
              </a:defRPr>
            </a:pPr>
            <a:r>
              <a:rPr sz="6000">
                <a:solidFill>
                  <a:srgbClr val="943F2B"/>
                </a:solidFill>
              </a:rPr>
              <a:t>Sunday Bible College</a:t>
            </a:r>
          </a:p>
        </p:txBody>
      </p:sp>
      <p:sp>
        <p:nvSpPr>
          <p:cNvPr id="36" name="Shape 36"/>
          <p:cNvSpPr/>
          <p:nvPr/>
        </p:nvSpPr>
        <p:spPr>
          <a:xfrm>
            <a:off x="7641271" y="3652044"/>
            <a:ext cx="4780993" cy="2730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solidFill>
                  <a:srgbClr val="000000"/>
                </a:solidFill>
              </a:defRPr>
            </a:pPr>
            <a:r>
              <a:rPr sz="5000">
                <a:solidFill>
                  <a:srgbClr val="823726"/>
                </a:solidFill>
              </a:rPr>
              <a:t>Chapters  6:1-34</a:t>
            </a:r>
            <a:endParaRPr sz="5000">
              <a:solidFill>
                <a:srgbClr val="823726"/>
              </a:solidFill>
            </a:endParaRPr>
          </a:p>
          <a:p>
            <a:pPr lvl="0">
              <a:defRPr sz="1800">
                <a:solidFill>
                  <a:srgbClr val="000000"/>
                </a:solidFill>
              </a:defRPr>
            </a:pPr>
            <a:br>
              <a:rPr sz="3500">
                <a:solidFill>
                  <a:srgbClr val="823726"/>
                </a:solidFill>
              </a:rPr>
            </a:br>
            <a:r>
              <a:rPr sz="3500">
                <a:solidFill>
                  <a:srgbClr val="823726"/>
                </a:solidFill>
              </a:rPr>
              <a:t>The Sermon </a:t>
            </a:r>
            <a:br>
              <a:rPr sz="3500">
                <a:solidFill>
                  <a:srgbClr val="823726"/>
                </a:solidFill>
              </a:rPr>
            </a:br>
            <a:r>
              <a:rPr sz="3500">
                <a:solidFill>
                  <a:srgbClr val="823726"/>
                </a:solidFill>
              </a:rPr>
              <a:t>on the Mount</a:t>
            </a:r>
          </a:p>
        </p:txBody>
      </p:sp>
      <p:sp>
        <p:nvSpPr>
          <p:cNvPr id="37" name="Shape 37"/>
          <p:cNvSpPr/>
          <p:nvPr/>
        </p:nvSpPr>
        <p:spPr>
          <a:xfrm>
            <a:off x="8014442" y="6588919"/>
            <a:ext cx="4034651" cy="175736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solidFill>
                  <a:srgbClr val="000000"/>
                </a:solidFill>
              </a:defRPr>
            </a:pPr>
            <a:r>
              <a:rPr sz="4100">
                <a:solidFill>
                  <a:srgbClr val="3E6169"/>
                </a:solidFill>
                <a:latin typeface="Optima"/>
                <a:ea typeface="Optima"/>
                <a:cs typeface="Optima"/>
                <a:sym typeface="Optima"/>
              </a:rPr>
              <a:t>Holy Trinity</a:t>
            </a:r>
            <a:endParaRPr sz="4100">
              <a:solidFill>
                <a:srgbClr val="3E6169"/>
              </a:solidFill>
              <a:latin typeface="Optima"/>
              <a:ea typeface="Optima"/>
              <a:cs typeface="Optima"/>
              <a:sym typeface="Optima"/>
            </a:endParaRPr>
          </a:p>
          <a:p>
            <a:pPr lvl="0">
              <a:defRPr sz="1800">
                <a:solidFill>
                  <a:srgbClr val="000000"/>
                </a:solidFill>
              </a:defRPr>
            </a:pPr>
            <a:r>
              <a:rPr sz="4100">
                <a:solidFill>
                  <a:srgbClr val="3E6169"/>
                </a:solidFill>
                <a:latin typeface="Optima"/>
                <a:ea typeface="Optima"/>
                <a:cs typeface="Optima"/>
                <a:sym typeface="Optima"/>
              </a:rPr>
              <a:t>Anglican Church</a:t>
            </a:r>
            <a:endParaRPr sz="4100">
              <a:solidFill>
                <a:srgbClr val="3E6169"/>
              </a:solidFill>
              <a:latin typeface="Optima"/>
              <a:ea typeface="Optima"/>
              <a:cs typeface="Optima"/>
              <a:sym typeface="Optima"/>
            </a:endParaRPr>
          </a:p>
          <a:p>
            <a:pPr lvl="0">
              <a:defRPr sz="1800">
                <a:solidFill>
                  <a:srgbClr val="000000"/>
                </a:solidFill>
              </a:defRPr>
            </a:pPr>
            <a:r>
              <a:rPr sz="2500">
                <a:solidFill>
                  <a:srgbClr val="3E6169"/>
                </a:solidFill>
                <a:latin typeface="Optima"/>
                <a:ea typeface="Optima"/>
                <a:cs typeface="Optima"/>
                <a:sym typeface="Optima"/>
              </a:rPr>
              <a:t>Fernandina Beach, Florida</a:t>
            </a: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 name="Shape 39"/>
          <p:cNvSpPr/>
          <p:nvPr>
            <p:ph type="title"/>
          </p:nvPr>
        </p:nvSpPr>
        <p:spPr>
          <a:prstGeom prst="rect">
            <a:avLst/>
          </a:prstGeom>
        </p:spPr>
        <p:txBody>
          <a:bodyPr/>
          <a:lstStyle/>
          <a:p>
            <a:pPr lvl="0">
              <a:defRPr spc="0" sz="1800">
                <a:solidFill>
                  <a:srgbClr val="000000"/>
                </a:solidFill>
              </a:defRPr>
            </a:pPr>
            <a:r>
              <a:rPr spc="70" sz="7000">
                <a:solidFill>
                  <a:srgbClr val="6E603B"/>
                </a:solidFill>
              </a:rPr>
              <a:t>Rosemary's Questions</a:t>
            </a:r>
          </a:p>
        </p:txBody>
      </p:sp>
      <p:sp>
        <p:nvSpPr>
          <p:cNvPr id="40" name="Shape 40"/>
          <p:cNvSpPr/>
          <p:nvPr>
            <p:ph type="body" idx="1"/>
          </p:nvPr>
        </p:nvSpPr>
        <p:spPr>
          <a:prstGeom prst="rect">
            <a:avLst/>
          </a:prstGeom>
        </p:spPr>
        <p:txBody>
          <a:bodyPr anchor="t"/>
          <a:lstStyle/>
          <a:p>
            <a:pPr lvl="0">
              <a:buBlip>
                <a:blip r:embed="rId2"/>
              </a:buBlip>
              <a:defRPr sz="1800">
                <a:solidFill>
                  <a:srgbClr val="000000"/>
                </a:solidFill>
              </a:defRPr>
            </a:pPr>
            <a:r>
              <a:rPr sz="3600"/>
              <a:t>Which Laws apply and which are no longer applicable?</a:t>
            </a:r>
            <a:endParaRPr sz="3600"/>
          </a:p>
          <a:p>
            <a:pPr lvl="0">
              <a:buBlip>
                <a:blip r:embed="rId2"/>
              </a:buBlip>
              <a:defRPr sz="1800">
                <a:solidFill>
                  <a:srgbClr val="000000"/>
                </a:solidFill>
              </a:defRPr>
            </a:pPr>
            <a:r>
              <a:rPr sz="3600"/>
              <a:t>What does Jesus mean by what he says in Matt 5:18-20?</a:t>
            </a:r>
            <a:endParaRPr sz="3600"/>
          </a:p>
          <a:p>
            <a:pPr lvl="0">
              <a:buBlip>
                <a:blip r:embed="rId2"/>
              </a:buBlip>
              <a:defRPr sz="1800">
                <a:solidFill>
                  <a:srgbClr val="000000"/>
                </a:solidFill>
              </a:defRPr>
            </a:pPr>
            <a:r>
              <a:rPr sz="3600"/>
              <a:t>Answer: See Matthew 22:36-40</a:t>
            </a:r>
          </a:p>
        </p:txBody>
      </p:sp>
    </p:spTree>
  </p:cSld>
  <p:clrMapOvr>
    <a:masterClrMapping/>
  </p:clrMapOvr>
  <p:transition spd="slow" advClick="1">
    <p:dissolve/>
  </p:transition>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 name="Shape 42"/>
          <p:cNvSpPr/>
          <p:nvPr>
            <p:ph type="title"/>
          </p:nvPr>
        </p:nvSpPr>
        <p:spPr>
          <a:prstGeom prst="rect">
            <a:avLst/>
          </a:prstGeom>
        </p:spPr>
        <p:txBody>
          <a:bodyPr/>
          <a:lstStyle/>
          <a:p>
            <a:pPr lvl="0">
              <a:defRPr spc="0" sz="1800">
                <a:solidFill>
                  <a:srgbClr val="000000"/>
                </a:solidFill>
              </a:defRPr>
            </a:pPr>
            <a:r>
              <a:rPr spc="70" sz="7000">
                <a:solidFill>
                  <a:srgbClr val="6E603B"/>
                </a:solidFill>
              </a:rPr>
              <a:t>Rosemary's Questions</a:t>
            </a:r>
          </a:p>
        </p:txBody>
      </p:sp>
      <p:sp>
        <p:nvSpPr>
          <p:cNvPr id="43" name="Shape 43"/>
          <p:cNvSpPr/>
          <p:nvPr>
            <p:ph type="body" idx="1"/>
          </p:nvPr>
        </p:nvSpPr>
        <p:spPr>
          <a:xfrm>
            <a:off x="1587499" y="2782533"/>
            <a:ext cx="10464801" cy="6169552"/>
          </a:xfrm>
          <a:prstGeom prst="rect">
            <a:avLst/>
          </a:prstGeom>
        </p:spPr>
        <p:txBody>
          <a:bodyPr anchor="t"/>
          <a:lstStyle/>
          <a:p>
            <a:pPr lvl="0" marL="0" indent="0" defTabSz="473201">
              <a:spcBef>
                <a:spcPts val="2900"/>
              </a:spcBef>
              <a:buSzTx/>
              <a:buFontTx/>
              <a:buNone/>
              <a:defRPr sz="1800">
                <a:solidFill>
                  <a:srgbClr val="000000"/>
                </a:solidFill>
              </a:defRPr>
            </a:pPr>
            <a:r>
              <a:rPr sz="2916"/>
              <a:t>You shall </a:t>
            </a:r>
            <a:r>
              <a:rPr b="1" sz="2916">
                <a:solidFill>
                  <a:srgbClr val="823726"/>
                </a:solidFill>
              </a:rPr>
              <a:t>love the Lord your God</a:t>
            </a:r>
            <a:r>
              <a:rPr sz="2916"/>
              <a:t> with all your heart, and with all your soul and with all your mind. This is the great and first commandment. And the second is like it, You shall </a:t>
            </a:r>
            <a:r>
              <a:rPr b="1" sz="2916">
                <a:solidFill>
                  <a:srgbClr val="823726"/>
                </a:solidFill>
              </a:rPr>
              <a:t>love your neighbor</a:t>
            </a:r>
            <a:r>
              <a:rPr sz="2916"/>
              <a:t> as yourself. </a:t>
            </a:r>
            <a:r>
              <a:rPr b="1" sz="3645">
                <a:solidFill>
                  <a:srgbClr val="943F2B"/>
                </a:solidFill>
              </a:rPr>
              <a:t>On these two commandments depend all the Law and the Prophets.</a:t>
            </a:r>
            <a:endParaRPr b="1" sz="3645">
              <a:solidFill>
                <a:srgbClr val="943F2B"/>
              </a:solidFill>
            </a:endParaRPr>
          </a:p>
          <a:p>
            <a:pPr lvl="0" marL="0" indent="0" defTabSz="473201">
              <a:spcBef>
                <a:spcPts val="2900"/>
              </a:spcBef>
              <a:buSzTx/>
              <a:buFontTx/>
              <a:buNone/>
              <a:defRPr sz="1800">
                <a:solidFill>
                  <a:srgbClr val="000000"/>
                </a:solidFill>
              </a:defRPr>
            </a:pPr>
            <a:r>
              <a:rPr sz="2673"/>
              <a:t>The Great Commandment: Matthew 22:38-40, </a:t>
            </a:r>
            <a:br>
              <a:rPr sz="2673"/>
            </a:br>
            <a:r>
              <a:rPr sz="2673"/>
              <a:t>BCP p. 87 / p. 69</a:t>
            </a:r>
            <a:endParaRPr sz="2673"/>
          </a:p>
          <a:p>
            <a:pPr lvl="0" marL="0" indent="0" defTabSz="473201">
              <a:spcBef>
                <a:spcPts val="2900"/>
              </a:spcBef>
              <a:buSzTx/>
              <a:buFontTx/>
              <a:buNone/>
              <a:defRPr sz="1800">
                <a:solidFill>
                  <a:srgbClr val="000000"/>
                </a:solidFill>
              </a:defRPr>
            </a:pPr>
            <a:r>
              <a:rPr i="1" sz="2673"/>
              <a:t>This Law of love was and remains the standard by which we judge all other laws and their usefulness in our time. It is the Law of Love which Jesus came to complete and perfect.  </a:t>
            </a:r>
          </a:p>
        </p:txBody>
      </p:sp>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 name="Shape 45"/>
          <p:cNvSpPr/>
          <p:nvPr>
            <p:ph type="title"/>
          </p:nvPr>
        </p:nvSpPr>
        <p:spPr>
          <a:prstGeom prst="rect">
            <a:avLst/>
          </a:prstGeom>
        </p:spPr>
        <p:txBody>
          <a:bodyPr/>
          <a:lstStyle/>
          <a:p>
            <a:pPr lvl="0">
              <a:defRPr spc="0" sz="1800">
                <a:solidFill>
                  <a:srgbClr val="000000"/>
                </a:solidFill>
              </a:defRPr>
            </a:pPr>
            <a:r>
              <a:rPr spc="70" sz="7000">
                <a:solidFill>
                  <a:srgbClr val="6E603B"/>
                </a:solidFill>
              </a:rPr>
              <a:t>Matthew 6</a:t>
            </a:r>
            <a:endParaRPr spc="70" sz="7000">
              <a:solidFill>
                <a:srgbClr val="6E603B"/>
              </a:solidFill>
            </a:endParaRPr>
          </a:p>
          <a:p>
            <a:pPr lvl="0">
              <a:defRPr spc="0" sz="1800">
                <a:solidFill>
                  <a:srgbClr val="000000"/>
                </a:solidFill>
              </a:defRPr>
            </a:pPr>
            <a:r>
              <a:rPr spc="70" sz="7000">
                <a:solidFill>
                  <a:srgbClr val="6E603B"/>
                </a:solidFill>
              </a:rPr>
              <a:t>Concerning Almsgiving</a:t>
            </a:r>
          </a:p>
        </p:txBody>
      </p:sp>
      <p:sp>
        <p:nvSpPr>
          <p:cNvPr id="46" name="Shape 46"/>
          <p:cNvSpPr/>
          <p:nvPr>
            <p:ph type="body" idx="1"/>
          </p:nvPr>
        </p:nvSpPr>
        <p:spPr>
          <a:prstGeom prst="rect">
            <a:avLst/>
          </a:prstGeom>
        </p:spPr>
        <p:txBody>
          <a:bodyPr anchor="t"/>
          <a:lstStyle/>
          <a:p>
            <a:pPr lvl="0" marL="373379" indent="-373379" defTabSz="490727">
              <a:spcBef>
                <a:spcPts val="3000"/>
              </a:spcBef>
              <a:buBlip>
                <a:blip r:embed="rId2"/>
              </a:buBlip>
              <a:defRPr sz="1800">
                <a:solidFill>
                  <a:srgbClr val="000000"/>
                </a:solidFill>
              </a:defRPr>
            </a:pPr>
            <a:r>
              <a:rPr sz="3024"/>
              <a:t>Read verses 1-4</a:t>
            </a:r>
            <a:endParaRPr sz="3024"/>
          </a:p>
          <a:p>
            <a:pPr lvl="0" marL="373379" indent="-373379" defTabSz="490727">
              <a:spcBef>
                <a:spcPts val="3000"/>
              </a:spcBef>
              <a:buBlip>
                <a:blip r:embed="rId2"/>
              </a:buBlip>
              <a:defRPr sz="1800">
                <a:solidFill>
                  <a:srgbClr val="000000"/>
                </a:solidFill>
              </a:defRPr>
            </a:pPr>
            <a:r>
              <a:rPr sz="3024"/>
              <a:t>Key phrase, "Your father who sees in secret will reward you."</a:t>
            </a:r>
            <a:endParaRPr sz="3024"/>
          </a:p>
          <a:p>
            <a:pPr lvl="0" marL="373379" indent="-373379" defTabSz="490727">
              <a:spcBef>
                <a:spcPts val="3000"/>
              </a:spcBef>
              <a:buBlip>
                <a:blip r:embed="rId2"/>
              </a:buBlip>
              <a:defRPr sz="1800">
                <a:solidFill>
                  <a:srgbClr val="000000"/>
                </a:solidFill>
              </a:defRPr>
            </a:pPr>
            <a:r>
              <a:rPr sz="3024"/>
              <a:t>Why do hypocrites give? To be seen giving.</a:t>
            </a:r>
            <a:endParaRPr sz="3024"/>
          </a:p>
          <a:p>
            <a:pPr lvl="0" marL="373379" indent="-373379" defTabSz="490727">
              <a:spcBef>
                <a:spcPts val="3000"/>
              </a:spcBef>
              <a:buBlip>
                <a:blip r:embed="rId2"/>
              </a:buBlip>
              <a:defRPr sz="1800">
                <a:solidFill>
                  <a:srgbClr val="000000"/>
                </a:solidFill>
              </a:defRPr>
            </a:pPr>
            <a:r>
              <a:rPr sz="3024"/>
              <a:t>BTW What is a hypocrite? An Ancient Greek actor wearing a mask to play a role.</a:t>
            </a:r>
            <a:endParaRPr sz="3024"/>
          </a:p>
          <a:p>
            <a:pPr lvl="0" marL="373379" indent="-373379" defTabSz="490727">
              <a:spcBef>
                <a:spcPts val="3000"/>
              </a:spcBef>
              <a:buBlip>
                <a:blip r:embed="rId2"/>
              </a:buBlip>
              <a:defRPr sz="1800">
                <a:solidFill>
                  <a:srgbClr val="000000"/>
                </a:solidFill>
              </a:defRPr>
            </a:pPr>
            <a:r>
              <a:rPr sz="3024"/>
              <a:t>Jesus is not condemning public worship, but the hypocrisy of pretending worship for the sake of self-promotion.</a:t>
            </a:r>
          </a:p>
        </p:txBody>
      </p:sp>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spc="0" sz="1800">
                <a:solidFill>
                  <a:srgbClr val="000000"/>
                </a:solidFill>
              </a:defRPr>
            </a:pPr>
            <a:r>
              <a:rPr spc="70" sz="7000">
                <a:solidFill>
                  <a:srgbClr val="6E603B"/>
                </a:solidFill>
              </a:rPr>
              <a:t>Matthew 6</a:t>
            </a:r>
            <a:endParaRPr spc="70" sz="7000">
              <a:solidFill>
                <a:srgbClr val="6E603B"/>
              </a:solidFill>
            </a:endParaRPr>
          </a:p>
          <a:p>
            <a:pPr lvl="0">
              <a:defRPr spc="0" sz="1800">
                <a:solidFill>
                  <a:srgbClr val="000000"/>
                </a:solidFill>
              </a:defRPr>
            </a:pPr>
            <a:r>
              <a:rPr spc="70" sz="7000">
                <a:solidFill>
                  <a:srgbClr val="6E603B"/>
                </a:solidFill>
              </a:rPr>
              <a:t>Concerning Prayer</a:t>
            </a:r>
          </a:p>
        </p:txBody>
      </p:sp>
      <p:sp>
        <p:nvSpPr>
          <p:cNvPr id="49" name="Shape 49"/>
          <p:cNvSpPr/>
          <p:nvPr>
            <p:ph type="body" idx="1"/>
          </p:nvPr>
        </p:nvSpPr>
        <p:spPr>
          <a:prstGeom prst="rect">
            <a:avLst/>
          </a:prstGeom>
        </p:spPr>
        <p:txBody>
          <a:bodyPr anchor="t"/>
          <a:lstStyle/>
          <a:p>
            <a:pPr lvl="0" marL="373379" indent="-373379" defTabSz="490727">
              <a:spcBef>
                <a:spcPts val="3000"/>
              </a:spcBef>
              <a:buBlip>
                <a:blip r:embed="rId2"/>
              </a:buBlip>
              <a:defRPr sz="1800">
                <a:solidFill>
                  <a:srgbClr val="000000"/>
                </a:solidFill>
              </a:defRPr>
            </a:pPr>
            <a:r>
              <a:rPr sz="3024"/>
              <a:t>Read verses -14</a:t>
            </a:r>
            <a:endParaRPr sz="3024"/>
          </a:p>
          <a:p>
            <a:pPr lvl="0" marL="373379" indent="-373379" defTabSz="490727">
              <a:spcBef>
                <a:spcPts val="3000"/>
              </a:spcBef>
              <a:buBlip>
                <a:blip r:embed="rId2"/>
              </a:buBlip>
              <a:defRPr sz="1800">
                <a:solidFill>
                  <a:srgbClr val="000000"/>
                </a:solidFill>
              </a:defRPr>
            </a:pPr>
            <a:r>
              <a:rPr sz="3024"/>
              <a:t>And when you pray, you must not be like the Hypocrites...</a:t>
            </a:r>
            <a:endParaRPr sz="3024"/>
          </a:p>
          <a:p>
            <a:pPr lvl="0" marL="373379" indent="-373379" defTabSz="490727">
              <a:spcBef>
                <a:spcPts val="3000"/>
              </a:spcBef>
              <a:buBlip>
                <a:blip r:embed="rId2"/>
              </a:buBlip>
              <a:defRPr sz="1800">
                <a:solidFill>
                  <a:srgbClr val="000000"/>
                </a:solidFill>
              </a:defRPr>
            </a:pPr>
            <a:r>
              <a:rPr sz="3024"/>
              <a:t>Empty phrases and many words: </a:t>
            </a:r>
            <a:br>
              <a:rPr sz="3024"/>
            </a:br>
            <a:r>
              <a:rPr sz="3024"/>
              <a:t>"Juswanna" Prayers, </a:t>
            </a:r>
            <a:br>
              <a:rPr sz="3024"/>
            </a:br>
            <a:r>
              <a:rPr sz="3024"/>
              <a:t>"O Lord Father God" prayers </a:t>
            </a:r>
            <a:br>
              <a:rPr sz="3024"/>
            </a:br>
            <a:r>
              <a:rPr sz="3024"/>
              <a:t>"Our Bodies to thy service" prayers</a:t>
            </a:r>
            <a:endParaRPr sz="3024"/>
          </a:p>
          <a:p>
            <a:pPr lvl="0" marL="373379" indent="-373379" defTabSz="490727">
              <a:spcBef>
                <a:spcPts val="3000"/>
              </a:spcBef>
              <a:buBlip>
                <a:blip r:embed="rId2"/>
              </a:buBlip>
              <a:defRPr sz="1800">
                <a:solidFill>
                  <a:srgbClr val="000000"/>
                </a:solidFill>
              </a:defRPr>
            </a:pPr>
            <a:r>
              <a:rPr sz="3024"/>
              <a:t>The Our Father teaches us both to direct and to express the inward dispositions of the heart. Jesus is saying, take off your mask, stop acting like a prayer warrior and just pray.</a:t>
            </a:r>
          </a:p>
        </p:txBody>
      </p:sp>
    </p:spTree>
  </p:cSld>
  <p:clrMapOvr>
    <a:masterClrMapping/>
  </p:clrMapOvr>
  <p:transitio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 name="Shape 51"/>
          <p:cNvSpPr/>
          <p:nvPr>
            <p:ph type="title"/>
          </p:nvPr>
        </p:nvSpPr>
        <p:spPr>
          <a:prstGeom prst="rect">
            <a:avLst/>
          </a:prstGeom>
        </p:spPr>
        <p:txBody>
          <a:bodyPr/>
          <a:lstStyle/>
          <a:p>
            <a:pPr lvl="0">
              <a:defRPr spc="0" sz="1800">
                <a:solidFill>
                  <a:srgbClr val="000000"/>
                </a:solidFill>
              </a:defRPr>
            </a:pPr>
            <a:r>
              <a:rPr spc="70" sz="7000">
                <a:solidFill>
                  <a:srgbClr val="6E603B"/>
                </a:solidFill>
              </a:rPr>
              <a:t>Matthew 6</a:t>
            </a:r>
            <a:endParaRPr spc="70" sz="7000">
              <a:solidFill>
                <a:srgbClr val="6E603B"/>
              </a:solidFill>
            </a:endParaRPr>
          </a:p>
          <a:p>
            <a:pPr lvl="0">
              <a:defRPr spc="0" sz="1800">
                <a:solidFill>
                  <a:srgbClr val="000000"/>
                </a:solidFill>
              </a:defRPr>
            </a:pPr>
            <a:r>
              <a:rPr spc="70" sz="7000">
                <a:solidFill>
                  <a:srgbClr val="6E603B"/>
                </a:solidFill>
              </a:rPr>
              <a:t>Concerning Fasting</a:t>
            </a:r>
          </a:p>
        </p:txBody>
      </p:sp>
      <p:sp>
        <p:nvSpPr>
          <p:cNvPr id="52" name="Shape 52"/>
          <p:cNvSpPr/>
          <p:nvPr>
            <p:ph type="body" idx="1"/>
          </p:nvPr>
        </p:nvSpPr>
        <p:spPr>
          <a:xfrm>
            <a:off x="1587500" y="2736850"/>
            <a:ext cx="10464800" cy="6032500"/>
          </a:xfrm>
          <a:prstGeom prst="rect">
            <a:avLst/>
          </a:prstGeom>
        </p:spPr>
        <p:txBody>
          <a:bodyPr anchor="t"/>
          <a:lstStyle/>
          <a:p>
            <a:pPr lvl="0" marL="386715" indent="-386715" defTabSz="508254">
              <a:spcBef>
                <a:spcPts val="3100"/>
              </a:spcBef>
              <a:buBlip>
                <a:blip r:embed="rId2"/>
              </a:buBlip>
              <a:defRPr sz="1800">
                <a:solidFill>
                  <a:srgbClr val="000000"/>
                </a:solidFill>
              </a:defRPr>
            </a:pPr>
            <a:r>
              <a:rPr sz="3132"/>
              <a:t>Read verses 16-18</a:t>
            </a:r>
            <a:endParaRPr sz="3132"/>
          </a:p>
          <a:p>
            <a:pPr lvl="0" marL="386715" indent="-386715" defTabSz="508254">
              <a:spcBef>
                <a:spcPts val="3100"/>
              </a:spcBef>
              <a:buBlip>
                <a:blip r:embed="rId2"/>
              </a:buBlip>
              <a:defRPr sz="1800">
                <a:solidFill>
                  <a:srgbClr val="000000"/>
                </a:solidFill>
              </a:defRPr>
            </a:pPr>
            <a:r>
              <a:rPr sz="3132"/>
              <a:t>Hypocrites are those who fast in a big showy way to be seen fasting. The hypocrite wants to hear, "Look how spiritual he is, he fasts so much he's just skin and bones."</a:t>
            </a:r>
            <a:endParaRPr sz="3132"/>
          </a:p>
          <a:p>
            <a:pPr lvl="0" marL="386715" indent="-386715" defTabSz="508254">
              <a:spcBef>
                <a:spcPts val="3100"/>
              </a:spcBef>
              <a:buBlip>
                <a:blip r:embed="rId2"/>
              </a:buBlip>
              <a:defRPr sz="1800">
                <a:solidFill>
                  <a:srgbClr val="000000"/>
                </a:solidFill>
              </a:defRPr>
            </a:pPr>
            <a:r>
              <a:rPr sz="3132"/>
              <a:t>Jesus encourages Fasting, but with the correct attitude of the heart. The right disposition is key. </a:t>
            </a:r>
            <a:endParaRPr sz="3132"/>
          </a:p>
          <a:p>
            <a:pPr lvl="0" marL="386715" indent="-386715" defTabSz="508254">
              <a:spcBef>
                <a:spcPts val="3100"/>
              </a:spcBef>
              <a:buBlip>
                <a:blip r:embed="rId2"/>
              </a:buBlip>
              <a:defRPr sz="1800">
                <a:solidFill>
                  <a:srgbClr val="000000"/>
                </a:solidFill>
              </a:defRPr>
            </a:pPr>
            <a:r>
              <a:rPr sz="3132"/>
              <a:t>Your Father who sees in secret will reward you in secret.</a:t>
            </a:r>
          </a:p>
        </p:txBody>
      </p:sp>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 name="Shape 54"/>
          <p:cNvSpPr/>
          <p:nvPr>
            <p:ph type="title"/>
          </p:nvPr>
        </p:nvSpPr>
        <p:spPr>
          <a:prstGeom prst="rect">
            <a:avLst/>
          </a:prstGeom>
        </p:spPr>
        <p:txBody>
          <a:bodyPr/>
          <a:lstStyle/>
          <a:p>
            <a:pPr lvl="0" defTabSz="438150">
              <a:defRPr spc="0" sz="1800">
                <a:solidFill>
                  <a:srgbClr val="000000"/>
                </a:solidFill>
              </a:defRPr>
            </a:pPr>
            <a:r>
              <a:rPr spc="52" sz="5250">
                <a:solidFill>
                  <a:srgbClr val="6E603B"/>
                </a:solidFill>
              </a:rPr>
              <a:t>Spiritual Disciplines</a:t>
            </a:r>
            <a:endParaRPr spc="52" sz="5250">
              <a:solidFill>
                <a:srgbClr val="6E603B"/>
              </a:solidFill>
            </a:endParaRPr>
          </a:p>
          <a:p>
            <a:pPr lvl="0" defTabSz="438150">
              <a:defRPr spc="0" sz="1800">
                <a:solidFill>
                  <a:srgbClr val="000000"/>
                </a:solidFill>
              </a:defRPr>
            </a:pPr>
            <a:r>
              <a:rPr spc="52" sz="5250">
                <a:solidFill>
                  <a:srgbClr val="6E603B"/>
                </a:solidFill>
              </a:rPr>
              <a:t>Almsgiving, Prayer and Fasting</a:t>
            </a:r>
          </a:p>
        </p:txBody>
      </p:sp>
      <p:sp>
        <p:nvSpPr>
          <p:cNvPr id="55" name="Shape 55"/>
          <p:cNvSpPr/>
          <p:nvPr>
            <p:ph type="body" idx="1"/>
          </p:nvPr>
        </p:nvSpPr>
        <p:spPr>
          <a:prstGeom prst="rect">
            <a:avLst/>
          </a:prstGeom>
        </p:spPr>
        <p:txBody>
          <a:bodyPr anchor="t"/>
          <a:lstStyle/>
          <a:p>
            <a:pPr lvl="0" marL="395604" indent="-395604" defTabSz="519937">
              <a:spcBef>
                <a:spcPts val="3200"/>
              </a:spcBef>
              <a:buBlip>
                <a:blip r:embed="rId2"/>
              </a:buBlip>
              <a:defRPr sz="1800">
                <a:solidFill>
                  <a:srgbClr val="000000"/>
                </a:solidFill>
              </a:defRPr>
            </a:pPr>
            <a:r>
              <a:rPr sz="3204"/>
              <a:t>So far in chapter 6, Jesus has addressed the three main spiritual disciplines expected of all believers: Almsgiving, Prayer, and Fasting. These are each necessary disciplines for all believers.</a:t>
            </a:r>
            <a:endParaRPr sz="3204"/>
          </a:p>
          <a:p>
            <a:pPr lvl="0" marL="395604" indent="-395604" defTabSz="519937">
              <a:spcBef>
                <a:spcPts val="3200"/>
              </a:spcBef>
              <a:buBlip>
                <a:blip r:embed="rId2"/>
              </a:buBlip>
              <a:defRPr sz="1800">
                <a:solidFill>
                  <a:srgbClr val="000000"/>
                </a:solidFill>
              </a:defRPr>
            </a:pPr>
            <a:r>
              <a:rPr sz="3204"/>
              <a:t>The common thread is: the great enemy of spiritual discipline is hypocrisy - playing the role for pride sake. </a:t>
            </a:r>
            <a:endParaRPr sz="3204"/>
          </a:p>
          <a:p>
            <a:pPr lvl="0" marL="395604" indent="-395604" defTabSz="519937">
              <a:spcBef>
                <a:spcPts val="3200"/>
              </a:spcBef>
              <a:buBlip>
                <a:blip r:embed="rId2"/>
              </a:buBlip>
              <a:defRPr sz="1800">
                <a:solidFill>
                  <a:srgbClr val="000000"/>
                </a:solidFill>
              </a:defRPr>
            </a:pPr>
            <a:r>
              <a:rPr sz="3204"/>
              <a:t>The key to Spiritual Discipline and growth is the attitude of the heart. A heart that is tuned to God and looks to Him for reward will find it. </a:t>
            </a:r>
          </a:p>
        </p:txBody>
      </p:sp>
    </p:spTree>
  </p:cSld>
  <p:clrMapOvr>
    <a:masterClrMapping/>
  </p:clrMapOvr>
  <p:transitio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57" name=""/>
          <p:cNvPicPr/>
          <p:nvPr/>
        </p:nvPicPr>
        <p:blipFill>
          <a:blip r:embed="rId2">
            <a:extLst/>
          </a:blip>
          <a:stretch>
            <a:fillRect/>
          </a:stretch>
        </p:blipFill>
        <p:spPr>
          <a:xfrm rot="21600000">
            <a:off x="7264400" y="2539999"/>
            <a:ext cx="4953001" cy="6426202"/>
          </a:xfrm>
          <a:prstGeom prst="rect">
            <a:avLst/>
          </a:prstGeom>
        </p:spPr>
      </p:pic>
      <p:sp>
        <p:nvSpPr>
          <p:cNvPr id="58" name="Shape 58"/>
          <p:cNvSpPr/>
          <p:nvPr>
            <p:ph type="title"/>
          </p:nvPr>
        </p:nvSpPr>
        <p:spPr>
          <a:xfrm>
            <a:off x="1587499" y="10350"/>
            <a:ext cx="10464801" cy="2349501"/>
          </a:xfrm>
          <a:prstGeom prst="rect">
            <a:avLst/>
          </a:prstGeom>
        </p:spPr>
        <p:txBody>
          <a:bodyPr/>
          <a:lstStyle/>
          <a:p>
            <a:pPr lvl="0">
              <a:defRPr spc="0" sz="1800">
                <a:solidFill>
                  <a:srgbClr val="000000"/>
                </a:solidFill>
              </a:defRPr>
            </a:pPr>
            <a:r>
              <a:rPr spc="70" sz="7000">
                <a:solidFill>
                  <a:srgbClr val="6E603B"/>
                </a:solidFill>
              </a:rPr>
              <a:t>Homework: Ch.s 6</a:t>
            </a:r>
          </a:p>
        </p:txBody>
      </p:sp>
      <p:sp>
        <p:nvSpPr>
          <p:cNvPr id="59" name="Shape 59"/>
          <p:cNvSpPr/>
          <p:nvPr>
            <p:ph type="body" idx="1"/>
          </p:nvPr>
        </p:nvSpPr>
        <p:spPr>
          <a:xfrm>
            <a:off x="1020782" y="2076071"/>
            <a:ext cx="6162635" cy="7125636"/>
          </a:xfrm>
          <a:prstGeom prst="rect">
            <a:avLst/>
          </a:prstGeom>
        </p:spPr>
        <p:txBody>
          <a:bodyPr/>
          <a:lstStyle/>
          <a:p>
            <a:pPr lvl="0">
              <a:buBlip>
                <a:blip r:embed="rId3"/>
              </a:buBlip>
              <a:defRPr sz="1800">
                <a:solidFill>
                  <a:srgbClr val="000000"/>
                </a:solidFill>
              </a:defRPr>
            </a:pPr>
            <a:r>
              <a:rPr sz="3200"/>
              <a:t>Re-read the Gospel According to Saint Matthew chapters 6 &amp; 7 pp. 27-30, including the notes.</a:t>
            </a:r>
            <a:endParaRPr sz="3200"/>
          </a:p>
          <a:p>
            <a:pPr lvl="0">
              <a:buBlip>
                <a:blip r:embed="rId3"/>
              </a:buBlip>
              <a:defRPr sz="1800">
                <a:solidFill>
                  <a:srgbClr val="000000"/>
                </a:solidFill>
              </a:defRPr>
            </a:pPr>
            <a:r>
              <a:rPr sz="3200"/>
              <a:t>Answer the questions labeled "For application" for chapters 6 and 7 on pages 75-76 in your booklet.</a:t>
            </a:r>
          </a:p>
        </p:txBody>
      </p:sp>
    </p:spTree>
  </p:cSld>
  <p:clrMapOvr>
    <a:masterClrMapping/>
  </p:clrMapOvr>
  <p:transition spd="med" advClick="1"/>
</p:sld>
</file>

<file path=ppt/theme/theme1.xml><?xml version="1.0" encoding="utf-8"?>
<a:theme xmlns:a="http://schemas.openxmlformats.org/drawingml/2006/main" xmlns:r="http://schemas.openxmlformats.org/officeDocument/2006/relationships" name="HardCover">
  <a:themeElements>
    <a:clrScheme name="HardCover">
      <a:dk1>
        <a:srgbClr val="6E603B"/>
      </a:dk1>
      <a:lt1>
        <a:srgbClr val="33446E"/>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8AB65"/>
        </a:solid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82844E"/>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HardCover">
  <a:themeElements>
    <a:clrScheme name="HardCover">
      <a:dk1>
        <a:srgbClr val="000000"/>
      </a:dk1>
      <a:lt1>
        <a:srgbClr val="FFFFFF"/>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8AB65"/>
        </a:solid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82844E"/>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