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media/image2.jpeg" ContentType="image/jpeg"/>
  <Override PartName="/ppt/theme/theme2.xml" ContentType="application/vnd.openxmlformats-officedocument.theme+xml"/>
  <Override PartName="/ppt/media/image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lvl1pPr algn="ctr" defTabSz="584200">
      <a:defRPr sz="3600">
        <a:solidFill>
          <a:srgbClr val="6E603B"/>
        </a:solidFill>
        <a:latin typeface="Palatino"/>
        <a:ea typeface="Palatino"/>
        <a:cs typeface="Palatino"/>
        <a:sym typeface="Palatino"/>
      </a:defRPr>
    </a:lvl1pPr>
    <a:lvl2pPr indent="228600" algn="ctr" defTabSz="584200">
      <a:defRPr sz="3600">
        <a:solidFill>
          <a:srgbClr val="6E603B"/>
        </a:solidFill>
        <a:latin typeface="Palatino"/>
        <a:ea typeface="Palatino"/>
        <a:cs typeface="Palatino"/>
        <a:sym typeface="Palatino"/>
      </a:defRPr>
    </a:lvl2pPr>
    <a:lvl3pPr indent="457200" algn="ctr" defTabSz="584200">
      <a:defRPr sz="3600">
        <a:solidFill>
          <a:srgbClr val="6E603B"/>
        </a:solidFill>
        <a:latin typeface="Palatino"/>
        <a:ea typeface="Palatino"/>
        <a:cs typeface="Palatino"/>
        <a:sym typeface="Palatino"/>
      </a:defRPr>
    </a:lvl3pPr>
    <a:lvl4pPr indent="685800" algn="ctr" defTabSz="584200">
      <a:defRPr sz="3600">
        <a:solidFill>
          <a:srgbClr val="6E603B"/>
        </a:solidFill>
        <a:latin typeface="Palatino"/>
        <a:ea typeface="Palatino"/>
        <a:cs typeface="Palatino"/>
        <a:sym typeface="Palatino"/>
      </a:defRPr>
    </a:lvl4pPr>
    <a:lvl5pPr indent="914400" algn="ctr" defTabSz="584200">
      <a:defRPr sz="3600">
        <a:solidFill>
          <a:srgbClr val="6E603B"/>
        </a:solidFill>
        <a:latin typeface="Palatino"/>
        <a:ea typeface="Palatino"/>
        <a:cs typeface="Palatino"/>
        <a:sym typeface="Palatino"/>
      </a:defRPr>
    </a:lvl5pPr>
    <a:lvl6pPr indent="1143000" algn="ctr" defTabSz="584200">
      <a:defRPr sz="3600">
        <a:solidFill>
          <a:srgbClr val="6E603B"/>
        </a:solidFill>
        <a:latin typeface="Palatino"/>
        <a:ea typeface="Palatino"/>
        <a:cs typeface="Palatino"/>
        <a:sym typeface="Palatino"/>
      </a:defRPr>
    </a:lvl6pPr>
    <a:lvl7pPr indent="1371600" algn="ctr" defTabSz="584200">
      <a:defRPr sz="3600">
        <a:solidFill>
          <a:srgbClr val="6E603B"/>
        </a:solidFill>
        <a:latin typeface="Palatino"/>
        <a:ea typeface="Palatino"/>
        <a:cs typeface="Palatino"/>
        <a:sym typeface="Palatino"/>
      </a:defRPr>
    </a:lvl7pPr>
    <a:lvl8pPr indent="1600200" algn="ctr" defTabSz="584200">
      <a:defRPr sz="3600">
        <a:solidFill>
          <a:srgbClr val="6E603B"/>
        </a:solidFill>
        <a:latin typeface="Palatino"/>
        <a:ea typeface="Palatino"/>
        <a:cs typeface="Palatino"/>
        <a:sym typeface="Palatino"/>
      </a:defRPr>
    </a:lvl8pPr>
    <a:lvl9pPr indent="1828800" algn="ctr" defTabSz="584200">
      <a:defRPr sz="3600">
        <a:solidFill>
          <a:srgbClr val="6E603B"/>
        </a:solidFill>
        <a:latin typeface="Palatino"/>
        <a:ea typeface="Palatino"/>
        <a:cs typeface="Palatino"/>
        <a:sym typeface="Palatino"/>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Palatino"/>
          <a:ea typeface="Palatino"/>
          <a:cs typeface="Palatino"/>
        </a:font>
        <a:srgbClr val="93741C"/>
      </a:tcTxStyle>
      <a:tcStyle>
        <a:tcBdr>
          <a:left>
            <a:ln w="12700" cap="flat">
              <a:solidFill>
                <a:srgbClr val="808251"/>
              </a:solidFill>
              <a:prstDash val="solid"/>
              <a:miter lim="400000"/>
            </a:ln>
          </a:left>
          <a:right>
            <a:ln w="12700" cap="flat">
              <a:solidFill>
                <a:srgbClr val="808251"/>
              </a:solidFill>
              <a:prstDash val="solid"/>
              <a:miter lim="400000"/>
            </a:ln>
          </a:right>
          <a:top>
            <a:ln w="254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Palatino"/>
          <a:ea typeface="Palatino"/>
          <a:cs typeface="Palatino"/>
        </a:font>
        <a:srgbClr val="FFFDE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C7B018BB-80A7-4F77-B60F-C8B233D01FF8}"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wholeTbl>
    <a:band2H>
      <a:tcTxStyle b="def" i="def"/>
      <a:tcStyle>
        <a:tcBdr/>
        <a:fill>
          <a:solidFill>
            <a:srgbClr val="CC9833">
              <a:alpha val="8000"/>
            </a:srgbClr>
          </a:solidFill>
        </a:fill>
      </a:tcStyle>
    </a:band2H>
    <a:firstCol>
      <a:tcTxStyle b="off" i="off">
        <a:font>
          <a:latin typeface="Palatino"/>
          <a:ea typeface="Palatino"/>
          <a:cs typeface="Palatino"/>
        </a:font>
        <a:srgbClr val="5D5449">
          <a:alpha val="91000"/>
        </a:srgbClr>
      </a:tcTxStyle>
      <a:tcStyle>
        <a:tcBdr>
          <a:left>
            <a:ln w="12700" cap="flat">
              <a:solidFill>
                <a:srgbClr val="9B854B">
                  <a:alpha val="56000"/>
                </a:srgbClr>
              </a:solidFill>
              <a:prstDash val="solid"/>
              <a:miter lim="400000"/>
            </a:ln>
          </a:left>
          <a:right>
            <a:ln w="12700" cap="flat">
              <a:noFill/>
              <a:miter lim="400000"/>
            </a:ln>
          </a:right>
          <a:top>
            <a:ln w="127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solidFill>
            <a:srgbClr val="C6BAA9">
              <a:alpha val="31000"/>
            </a:srgbClr>
          </a:solid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25400" cap="flat">
              <a:solidFill>
                <a:srgbClr val="9B854B">
                  <a:alpha val="56000"/>
                </a:srgbClr>
              </a:solidFill>
              <a:prstDash val="solid"/>
              <a:miter lim="400000"/>
            </a:ln>
          </a:top>
          <a:bottom>
            <a:ln w="12700" cap="flat">
              <a:solidFill>
                <a:srgbClr val="9B854B">
                  <a:alpha val="56000"/>
                </a:srgbClr>
              </a:solidFill>
              <a:prstDash val="solid"/>
              <a:miter lim="400000"/>
            </a:ln>
          </a:bottom>
          <a:insideH>
            <a:ln w="12700" cap="flat">
              <a:solidFill>
                <a:srgbClr val="9B854B">
                  <a:alpha val="56000"/>
                </a:srgbClr>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9B854B">
                  <a:alpha val="10000"/>
                </a:srgbClr>
              </a:solidFill>
              <a:prstDash val="solid"/>
              <a:miter lim="400000"/>
            </a:ln>
          </a:top>
          <a:bottom>
            <a:ln w="12700" cap="flat">
              <a:solidFill>
                <a:srgbClr val="9B854B">
                  <a:alpha val="10000"/>
                </a:srgbClr>
              </a:solidFill>
              <a:prstDash val="solid"/>
              <a:miter lim="400000"/>
            </a:ln>
          </a:bottom>
          <a:insideH>
            <a:ln w="12700" cap="flat">
              <a:solidFill>
                <a:srgbClr val="9B854B">
                  <a:alpha val="10000"/>
                </a:srgbClr>
              </a:solidFill>
              <a:prstDash val="solid"/>
              <a:miter lim="400000"/>
            </a:ln>
          </a:insideH>
          <a:insideV>
            <a:ln w="12700" cap="flat">
              <a:noFill/>
              <a:miter lim="400000"/>
            </a:ln>
          </a:insideV>
        </a:tcBdr>
        <a:fill>
          <a:solidFill>
            <a:srgbClr val="A6BBBB"/>
          </a:solidFill>
        </a:fill>
      </a:tcStyle>
    </a:firstRow>
  </a:tblStyle>
  <a:tblStyle styleId="{EEE7283C-3CF3-47DC-8721-378D4A62B228}" styleName="">
    <a:tblBg/>
    <a:wholeTbl>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wholeTbl>
    <a:band2H>
      <a:tcTxStyle b="def" i="def"/>
      <a:tcStyle>
        <a:tcBdr/>
        <a:fill>
          <a:blipFill rotWithShape="1">
            <a:blip r:embed="rId1"/>
            <a:srcRect l="0" t="0" r="0" b="0"/>
            <a:tile tx="0" ty="0" sx="100000" sy="100000" flip="none" algn="tl"/>
          </a:blipFill>
        </a:fill>
      </a:tcStyle>
    </a:band2H>
    <a:firstCol>
      <a:tcTxStyle b="off" i="off">
        <a:font>
          <a:latin typeface="Palatino"/>
          <a:ea typeface="Palatino"/>
          <a:cs typeface="Palatino"/>
        </a:font>
        <a:srgbClr val="FFFDE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solidFill>
                <a:srgbClr val="FFFDEF"/>
              </a:solidFill>
              <a:prstDash val="solid"/>
              <a:miter lim="400000"/>
            </a:ln>
          </a:insideV>
        </a:tcBdr>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tcStyle>
    </a:firstRow>
  </a:tblStyle>
  <a:tblStyle styleId="{CF821DB8-F4EB-4A41-A1BA-3FCAFE7338EE}"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noFill/>
              <a:miter lim="400000"/>
            </a:ln>
          </a:insideV>
        </a:tcBdr>
        <a:fill>
          <a:noFill/>
        </a:fill>
      </a:tcStyle>
    </a:wholeTbl>
    <a:band2H>
      <a:tcTxStyle b="def" i="def"/>
      <a:tcStyle>
        <a:tcBdr/>
        <a:fill>
          <a:solidFill>
            <a:srgbClr val="D1C6B8">
              <a:alpha val="31000"/>
            </a:srgbClr>
          </a:solidFill>
        </a:fill>
      </a:tcStyle>
    </a:band2H>
    <a:firstCol>
      <a:tcTxStyle b="off" i="off">
        <a:font>
          <a:latin typeface="Palatino"/>
          <a:ea typeface="Palatino"/>
          <a:cs typeface="Palatino"/>
        </a:font>
        <a:srgbClr val="5D5449">
          <a:alpha val="91000"/>
        </a:srgbClr>
      </a:tcTxStyle>
      <a:tcStyle>
        <a:tcBdr>
          <a:left>
            <a:ln w="12700" cap="flat">
              <a:solidFill>
                <a:srgbClr val="653B32">
                  <a:alpha val="51000"/>
                </a:srgbClr>
              </a:solidFill>
              <a:prstDash val="solid"/>
              <a:miter lim="400000"/>
            </a:ln>
          </a:left>
          <a:right>
            <a:ln w="12700" cap="flat">
              <a:solidFill>
                <a:srgbClr val="653B32">
                  <a:alpha val="51000"/>
                </a:srgbClr>
              </a:solidFill>
              <a:prstDash val="solid"/>
              <a:miter lim="400000"/>
            </a:ln>
          </a:right>
          <a:top>
            <a:ln w="12700" cap="flat">
              <a:solidFill>
                <a:srgbClr val="653B32">
                  <a:alpha val="51000"/>
                </a:srgbClr>
              </a:solidFill>
              <a:custDash>
                <a:ds d="200000" sp="200000"/>
              </a:custDash>
              <a:miter lim="400000"/>
            </a:ln>
          </a:top>
          <a:bottom>
            <a:ln w="12700" cap="flat">
              <a:solidFill>
                <a:srgbClr val="653B32">
                  <a:alpha val="51000"/>
                </a:srgbClr>
              </a:solidFill>
              <a:custDash>
                <a:ds d="200000" sp="200000"/>
              </a:custDash>
              <a:miter lim="400000"/>
            </a:ln>
          </a:bottom>
          <a:insideH>
            <a:ln w="12700" cap="flat">
              <a:solidFill>
                <a:srgbClr val="653B32">
                  <a:alpha val="51000"/>
                </a:srgbClr>
              </a:solidFill>
              <a:custDash>
                <a:ds d="200000" sp="200000"/>
              </a:custDash>
              <a:miter lim="400000"/>
            </a:ln>
          </a:insideH>
          <a:insideV>
            <a:ln w="12700" cap="flat">
              <a:solidFill>
                <a:srgbClr val="653B32">
                  <a:alpha val="51000"/>
                </a:srgbClr>
              </a:solidFill>
              <a:prstDash val="solid"/>
              <a:miter lim="400000"/>
            </a:ln>
          </a:insideV>
        </a:tcBdr>
        <a:fill>
          <a:no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653B32">
                  <a:alpha val="51000"/>
                </a:srgbClr>
              </a:solidFill>
              <a:prstDash val="solid"/>
              <a:miter lim="400000"/>
            </a:ln>
          </a:top>
          <a:bottom>
            <a:ln w="12700" cap="flat">
              <a:solidFill>
                <a:srgbClr val="653B32">
                  <a:alpha val="51000"/>
                </a:srgbClr>
              </a:solidFill>
              <a:prstDash val="solid"/>
              <a:miter lim="400000"/>
            </a:ln>
          </a:bottom>
          <a:insideH>
            <a:ln w="12700" cap="flat">
              <a:solidFill>
                <a:srgbClr val="653B32">
                  <a:alpha val="51000"/>
                </a:srgbClr>
              </a:solidFill>
              <a:prstDash val="solid"/>
              <a:miter lim="400000"/>
            </a:ln>
          </a:insideH>
          <a:insideV>
            <a:ln w="12700" cap="flat">
              <a:noFill/>
              <a:miter lim="400000"/>
            </a:ln>
          </a:insideV>
        </a:tcBdr>
      </a:tcStyle>
    </a:firstRow>
  </a:tblStyle>
  <a:tblStyle styleId="{33BA23B1-9221-436E-865A-0063620EA4FD}"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6BAA9">
              <a:alpha val="31000"/>
            </a:srgbClr>
          </a:solidFill>
        </a:fill>
      </a:tcStyle>
    </a:wholeTbl>
    <a:band2H>
      <a:tcTxStyle b="def" i="def"/>
      <a:tcStyle>
        <a:tcBdr/>
        <a:fill>
          <a:solidFill>
            <a:srgbClr val="C6BAA9">
              <a:alpha val="31000"/>
            </a:srgbClr>
          </a:solidFill>
        </a:fill>
      </a:tcStyle>
    </a:band2H>
    <a:firstCol>
      <a:tcTxStyle b="off" i="off">
        <a:font>
          <a:latin typeface="Palatino"/>
          <a:ea typeface="Palatino"/>
          <a:cs typeface="Palatino"/>
        </a:font>
        <a:srgbClr val="5D5449">
          <a:alpha val="91000"/>
        </a:srgbClr>
      </a:tcTxStyle>
      <a:tcStyle>
        <a:tcBdr>
          <a:left>
            <a:ln w="25400" cap="flat">
              <a:noFill/>
              <a:miter lim="400000"/>
            </a:ln>
          </a:left>
          <a:right>
            <a:ln w="12700" cap="flat">
              <a:solidFill>
                <a:srgbClr val="797B80">
                  <a:alpha val="80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797C80">
                  <a:alpha val="80000"/>
                </a:srgbClr>
              </a:solidFill>
              <a:prstDash val="solid"/>
              <a:miter lim="400000"/>
            </a:ln>
          </a:insideV>
        </a:tcBdr>
        <a:fill>
          <a:solidFill>
            <a:srgbClr val="C6BAA9">
              <a:alpha val="31000"/>
            </a:srgbClr>
          </a:solidFill>
        </a:fill>
      </a:tcStyle>
    </a:firstCol>
    <a:la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12700" cap="flat">
              <a:solidFill>
                <a:srgbClr val="797B80">
                  <a:alpha val="80000"/>
                </a:srgbClr>
              </a:solidFill>
              <a:prstDash val="solid"/>
              <a:miter lim="400000"/>
            </a:ln>
          </a:top>
          <a:bottom>
            <a:ln w="25400" cap="flat">
              <a:noFill/>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lastRow>
    <a:firstRow>
      <a:tcTxStyle b="off" i="off">
        <a:font>
          <a:latin typeface="Palatino"/>
          <a:ea typeface="Palatino"/>
          <a:cs typeface="Palatino"/>
        </a:font>
        <a:srgbClr val="FFFDEF"/>
      </a:tcTxStyle>
      <a:tcStyle>
        <a:tcBdr>
          <a:left>
            <a:ln w="12700" cap="flat">
              <a:noFill/>
              <a:miter lim="400000"/>
            </a:ln>
          </a:left>
          <a:right>
            <a:ln w="12700" cap="flat">
              <a:noFill/>
              <a:miter lim="400000"/>
            </a:ln>
          </a:right>
          <a:top>
            <a:ln w="25400" cap="flat">
              <a:noFill/>
              <a:miter lim="400000"/>
            </a:ln>
          </a:top>
          <a:bottom>
            <a:ln w="12700" cap="flat">
              <a:solidFill>
                <a:srgbClr val="797B80">
                  <a:alpha val="80000"/>
                </a:srgbClr>
              </a:solidFill>
              <a:prstDash val="solid"/>
              <a:miter lim="400000"/>
            </a:ln>
          </a:bottom>
          <a:insideH>
            <a:ln w="12700" cap="flat">
              <a:solidFill>
                <a:srgbClr val="797B80">
                  <a:alpha val="80000"/>
                </a:srgbClr>
              </a:solidFill>
              <a:prstDash val="solid"/>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Palatino"/>
          <a:ea typeface="Palatino"/>
          <a:cs typeface="Palatino"/>
        </a:font>
        <a:srgbClr val="5D5449">
          <a:alpha val="91000"/>
        </a:srgbClr>
      </a:tcTxStyle>
      <a:tcStyle>
        <a:tcBdr>
          <a:left>
            <a:ln w="12700" cap="flat">
              <a:noFill/>
              <a:miter lim="400000"/>
            </a:ln>
          </a:left>
          <a:right>
            <a:ln w="12700" cap="flat">
              <a:solidFill>
                <a:srgbClr val="5C5A52"/>
              </a:solidFill>
              <a:prstDash val="solid"/>
              <a:miter lim="400000"/>
            </a:ln>
          </a:right>
          <a:top>
            <a:ln w="12700" cap="flat">
              <a:solidFill>
                <a:srgbClr val="5C5A52"/>
              </a:solidFill>
              <a:custDash>
                <a:ds d="200000" sp="200000"/>
              </a:custDash>
              <a:miter lim="400000"/>
            </a:ln>
          </a:top>
          <a:bottom>
            <a:ln w="12700" cap="flat">
              <a:solidFill>
                <a:srgbClr val="5C5A52"/>
              </a:solidFill>
              <a:custDash>
                <a:ds d="200000" sp="200000"/>
              </a:custDash>
              <a:miter lim="400000"/>
            </a:ln>
          </a:bottom>
          <a:insideH>
            <a:ln w="12700" cap="flat">
              <a:solidFill>
                <a:srgbClr val="5C5A52"/>
              </a:solidFill>
              <a:custDash>
                <a:ds d="200000" sp="200000"/>
              </a:custDash>
              <a:miter lim="400000"/>
            </a:ln>
          </a:insideH>
          <a:insideV>
            <a:ln w="12700" cap="flat">
              <a:solidFill>
                <a:srgbClr val="5C5A52"/>
              </a:solidFill>
              <a:custDash>
                <a:ds d="200000" sp="200000"/>
              </a:custDash>
              <a:miter lim="400000"/>
            </a:ln>
          </a:insideV>
        </a:tcBdr>
        <a:fill>
          <a:noFill/>
        </a:fill>
      </a:tcStyle>
    </a:firstCol>
    <a:la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solidFill>
                <a:srgbClr val="5C5A52"/>
              </a:solidFill>
              <a:prstDash val="solid"/>
              <a:miter lim="400000"/>
            </a:ln>
          </a:top>
          <a:bottom>
            <a:ln w="12700" cap="flat">
              <a:noFill/>
              <a:miter lim="400000"/>
            </a:ln>
          </a:bottom>
          <a:insideH>
            <a:ln w="12700" cap="flat">
              <a:solidFill>
                <a:srgbClr val="5C5A52"/>
              </a:solidFill>
              <a:custDash>
                <a:ds d="200000" sp="200000"/>
              </a:custDash>
              <a:miter lim="400000"/>
            </a:ln>
          </a:insideH>
          <a:insideV>
            <a:ln w="12700" cap="flat">
              <a:noFill/>
              <a:miter lim="400000"/>
            </a:ln>
          </a:insideV>
        </a:tcBdr>
        <a:fill>
          <a:noFill/>
        </a:fill>
      </a:tcStyle>
    </a:lastRow>
    <a:firstRow>
      <a:tcTxStyle b="off" i="off">
        <a:font>
          <a:latin typeface="Palatino"/>
          <a:ea typeface="Palatino"/>
          <a:cs typeface="Palatino"/>
        </a:font>
        <a:srgbClr val="5D5449">
          <a:alpha val="91000"/>
        </a:srgbClr>
      </a:tcTxStyle>
      <a:tcStyle>
        <a:tcBdr>
          <a:left>
            <a:ln w="12700" cap="flat">
              <a:noFill/>
              <a:miter lim="400000"/>
            </a:ln>
          </a:left>
          <a:right>
            <a:ln w="12700" cap="flat">
              <a:noFill/>
              <a:miter lim="400000"/>
            </a:ln>
          </a:right>
          <a:top>
            <a:ln w="12700" cap="flat">
              <a:noFill/>
              <a:miter lim="400000"/>
            </a:ln>
          </a:top>
          <a:bottom>
            <a:ln w="12700" cap="flat">
              <a:solidFill>
                <a:srgbClr val="5C5A52"/>
              </a:solidFill>
              <a:prstDash val="solid"/>
              <a:miter lim="400000"/>
            </a:ln>
          </a:bottom>
          <a:insideH>
            <a:ln w="12700" cap="flat">
              <a:solidFill>
                <a:srgbClr val="5C5A52"/>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_rels/tableStyles.xml.rels><?xml version="1.0" encoding="UTF-8" standalone="yes"?><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9"/>
          <p:cNvSpPr/>
          <p:nvPr>
            <p:ph type="sldImg"/>
          </p:nvPr>
        </p:nvSpPr>
        <p:spPr>
          <a:xfrm>
            <a:off x="1143000" y="685800"/>
            <a:ext cx="4572000" cy="3429000"/>
          </a:xfrm>
          <a:prstGeom prst="rect">
            <a:avLst/>
          </a:prstGeom>
        </p:spPr>
        <p:txBody>
          <a:bodyPr/>
          <a:lstStyle/>
          <a:p>
            <a:pPr lvl="0"/>
          </a:p>
        </p:txBody>
      </p:sp>
      <p:sp>
        <p:nvSpPr>
          <p:cNvPr id="30" name="Shape 30"/>
          <p:cNvSpPr/>
          <p:nvPr>
            <p:ph type="body" sz="quarter" idx="1"/>
          </p:nvPr>
        </p:nvSpPr>
        <p:spPr>
          <a:xfrm>
            <a:off x="914400" y="4343400"/>
            <a:ext cx="5029200" cy="4114800"/>
          </a:xfrm>
          <a:prstGeom prst="rect">
            <a:avLst/>
          </a:prstGeom>
        </p:spPr>
        <p:txBody>
          <a:bodyPr/>
          <a:lstStyle/>
          <a:p>
            <a:pPr lvl="0"/>
          </a:p>
        </p:txBody>
      </p:sp>
    </p:spTree>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 name="Shape 5"/>
          <p:cNvSpPr/>
          <p:nvPr>
            <p:ph type="title"/>
          </p:nvPr>
        </p:nvSpPr>
        <p:spPr>
          <a:xfrm>
            <a:off x="1270000" y="2540000"/>
            <a:ext cx="10464800" cy="2603500"/>
          </a:xfrm>
          <a:prstGeom prst="rect">
            <a:avLst/>
          </a:prstGeom>
        </p:spPr>
        <p:txBody>
          <a:bodyPr anchor="b"/>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6" name="Shape 6"/>
          <p:cNvSpPr/>
          <p:nvPr>
            <p:ph type="body" idx="1"/>
          </p:nvPr>
        </p:nvSpPr>
        <p:spPr>
          <a:xfrm>
            <a:off x="1270000" y="5130800"/>
            <a:ext cx="10464800" cy="1270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Tree>
  </p:cSld>
  <p:clrMapOvr>
    <a:masterClrMapping/>
  </p:clrMapOvr>
  <p:transitio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8" name="Shape 8"/>
          <p:cNvSpPr/>
          <p:nvPr>
            <p:ph type="title"/>
          </p:nvPr>
        </p:nvSpPr>
        <p:spPr>
          <a:xfrm>
            <a:off x="1270000" y="6845300"/>
            <a:ext cx="10464800" cy="1244600"/>
          </a:xfrm>
          <a:prstGeom prst="rect">
            <a:avLst/>
          </a:prstGeom>
        </p:spPr>
        <p:txBody>
          <a:bodyPr/>
          <a:lstStyle>
            <a:lvl1pPr>
              <a:lnSpc>
                <a:spcPct val="80000"/>
              </a:lnSpc>
              <a:defRPr>
                <a:solidFill>
                  <a:srgbClr val="3E382B"/>
                </a:solidFill>
                <a:effectLst>
                  <a:outerShdw sx="100000" sy="100000" kx="0" ky="0" algn="b" rotWithShape="0" blurRad="38100" dist="12700" dir="5400000">
                    <a:srgbClr val="E0DEC7">
                      <a:alpha val="80000"/>
                    </a:srgbClr>
                  </a:outerShdw>
                </a:effectLst>
              </a:defRPr>
            </a:lvl1pPr>
          </a:lstStyle>
          <a:p>
            <a:pPr lvl="0">
              <a:defRPr spc="0" sz="1800">
                <a:solidFill>
                  <a:srgbClr val="000000"/>
                </a:solidFill>
                <a:effectLst/>
              </a:defRPr>
            </a:pPr>
            <a:r>
              <a:rPr spc="70" sz="7000">
                <a:solidFill>
                  <a:srgbClr val="3E382B"/>
                </a:solidFill>
                <a:effectLst>
                  <a:outerShdw sx="100000" sy="100000" kx="0" ky="0" algn="b" rotWithShape="0" blurRad="38100" dist="12700" dir="5400000">
                    <a:srgbClr val="E0DEC7">
                      <a:alpha val="80000"/>
                    </a:srgbClr>
                  </a:outerShdw>
                </a:effectLst>
              </a:rPr>
              <a:t>Title Text</a:t>
            </a:r>
          </a:p>
        </p:txBody>
      </p:sp>
      <p:sp>
        <p:nvSpPr>
          <p:cNvPr id="9" name="Shape 9"/>
          <p:cNvSpPr/>
          <p:nvPr>
            <p:ph type="body" idx="1"/>
          </p:nvPr>
        </p:nvSpPr>
        <p:spPr>
          <a:xfrm>
            <a:off x="1270000" y="8077200"/>
            <a:ext cx="10464800" cy="12446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11" name="Shape 11"/>
          <p:cNvSpPr/>
          <p:nvPr>
            <p:ph type="title"/>
          </p:nvPr>
        </p:nvSpPr>
        <p:spPr>
          <a:xfrm>
            <a:off x="1587500" y="3568700"/>
            <a:ext cx="10464800" cy="2603500"/>
          </a:xfrm>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13" name="Shape 13"/>
          <p:cNvSpPr/>
          <p:nvPr>
            <p:ph type="title"/>
          </p:nvPr>
        </p:nvSpPr>
        <p:spPr>
          <a:xfrm>
            <a:off x="1155700" y="1828800"/>
            <a:ext cx="6070600" cy="3302000"/>
          </a:xfrm>
          <a:prstGeom prst="rect">
            <a:avLst/>
          </a:prstGeom>
        </p:spPr>
        <p:txBody>
          <a:bodyPr anchor="b"/>
          <a:lstStyle/>
          <a:p>
            <a:pPr lvl="0">
              <a:defRPr spc="0" sz="1800">
                <a:solidFill>
                  <a:srgbClr val="000000"/>
                </a:solidFill>
              </a:defRPr>
            </a:pPr>
            <a:r>
              <a:rPr spc="70" sz="7000">
                <a:solidFill>
                  <a:srgbClr val="6E603B"/>
                </a:solidFill>
              </a:rPr>
              <a:t>Title Text</a:t>
            </a:r>
          </a:p>
        </p:txBody>
      </p:sp>
      <p:sp>
        <p:nvSpPr>
          <p:cNvPr id="14" name="Shape 14"/>
          <p:cNvSpPr/>
          <p:nvPr>
            <p:ph type="body" idx="1"/>
          </p:nvPr>
        </p:nvSpPr>
        <p:spPr>
          <a:xfrm>
            <a:off x="1155700" y="5168900"/>
            <a:ext cx="6070600" cy="3302000"/>
          </a:xfrm>
          <a:prstGeom prst="rect">
            <a:avLst/>
          </a:prstGeom>
        </p:spPr>
        <p:txBody>
          <a:bodyPr anchor="t"/>
          <a:lstStyle>
            <a:lvl1pPr marL="0" indent="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1pPr>
            <a:lvl2pPr marL="0" indent="2286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2pPr>
            <a:lvl3pPr marL="0" indent="4572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3pPr>
            <a:lvl4pPr marL="0" indent="6858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4pPr>
            <a:lvl5pPr marL="0" indent="914400" algn="ctr">
              <a:spcBef>
                <a:spcPts val="600"/>
              </a:spcBef>
              <a:buSzTx/>
              <a:buFontTx/>
              <a:buNone/>
              <a:defRPr spc="36">
                <a:solidFill>
                  <a:srgbClr val="3E382B"/>
                </a:solidFill>
                <a:effectLst>
                  <a:outerShdw sx="100000" sy="100000" kx="0" ky="0" algn="b" rotWithShape="0" blurRad="38100" dist="12700" dir="5400000">
                    <a:srgbClr val="E0DEC7">
                      <a:alpha val="80000"/>
                    </a:srgbClr>
                  </a:outerShdw>
                </a:effectLst>
                <a:latin typeface="+mn-lt"/>
                <a:ea typeface="+mn-ea"/>
                <a:cs typeface="+mn-cs"/>
                <a:sym typeface="American Typewriter"/>
              </a:defRPr>
            </a:lvl5pPr>
          </a:lstStyle>
          <a:p>
            <a:pPr lvl="0">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One</a:t>
            </a:r>
            <a:endParaRPr spc="36" sz="3600">
              <a:solidFill>
                <a:srgbClr val="3E382B"/>
              </a:solidFill>
              <a:effectLst>
                <a:outerShdw sx="100000" sy="100000" kx="0" ky="0" algn="b" rotWithShape="0" blurRad="38100" dist="12700" dir="5400000">
                  <a:srgbClr val="E0DEC7">
                    <a:alpha val="80000"/>
                  </a:srgbClr>
                </a:outerShdw>
              </a:effectLst>
            </a:endParaRPr>
          </a:p>
          <a:p>
            <a:pPr lvl="1">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Two</a:t>
            </a:r>
            <a:endParaRPr spc="36" sz="3600">
              <a:solidFill>
                <a:srgbClr val="3E382B"/>
              </a:solidFill>
              <a:effectLst>
                <a:outerShdw sx="100000" sy="100000" kx="0" ky="0" algn="b" rotWithShape="0" blurRad="38100" dist="12700" dir="5400000">
                  <a:srgbClr val="E0DEC7">
                    <a:alpha val="80000"/>
                  </a:srgbClr>
                </a:outerShdw>
              </a:effectLst>
            </a:endParaRPr>
          </a:p>
          <a:p>
            <a:pPr lvl="2">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Three</a:t>
            </a:r>
            <a:endParaRPr spc="36" sz="3600">
              <a:solidFill>
                <a:srgbClr val="3E382B"/>
              </a:solidFill>
              <a:effectLst>
                <a:outerShdw sx="100000" sy="100000" kx="0" ky="0" algn="b" rotWithShape="0" blurRad="38100" dist="12700" dir="5400000">
                  <a:srgbClr val="E0DEC7">
                    <a:alpha val="80000"/>
                  </a:srgbClr>
                </a:outerShdw>
              </a:effectLst>
            </a:endParaRPr>
          </a:p>
          <a:p>
            <a:pPr lvl="3">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Four</a:t>
            </a:r>
            <a:endParaRPr spc="36" sz="3600">
              <a:solidFill>
                <a:srgbClr val="3E382B"/>
              </a:solidFill>
              <a:effectLst>
                <a:outerShdw sx="100000" sy="100000" kx="0" ky="0" algn="b" rotWithShape="0" blurRad="38100" dist="12700" dir="5400000">
                  <a:srgbClr val="E0DEC7">
                    <a:alpha val="80000"/>
                  </a:srgbClr>
                </a:outerShdw>
              </a:effectLst>
            </a:endParaRPr>
          </a:p>
          <a:p>
            <a:pPr lvl="4">
              <a:defRPr spc="0" sz="1800">
                <a:solidFill>
                  <a:srgbClr val="000000"/>
                </a:solidFill>
                <a:effectLst/>
              </a:defRPr>
            </a:pPr>
            <a:r>
              <a:rPr spc="36" sz="3600">
                <a:solidFill>
                  <a:srgbClr val="3E382B"/>
                </a:solidFill>
                <a:effectLst>
                  <a:outerShdw sx="100000" sy="100000" kx="0" ky="0" algn="b" rotWithShape="0" blurRad="38100" dist="12700" dir="5400000">
                    <a:srgbClr val="E0DEC7">
                      <a:alpha val="80000"/>
                    </a:srgbClr>
                  </a:outerShdw>
                </a:effectLst>
              </a:rPr>
              <a:t>Body Level Five</a:t>
            </a:r>
          </a:p>
        </p:txBody>
      </p:sp>
    </p:spTree>
  </p:cSld>
  <p:clrMapOvr>
    <a:masterClrMapping/>
  </p:clrMapOvr>
  <p:transitio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16" name="Shape 16"/>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Tree>
  </p:cSld>
  <p:clrMapOvr>
    <a:masterClrMapping/>
  </p:clrMapOvr>
  <p:transitio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18" name="Shape 18"/>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19" name="Shape 19"/>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21" name="Shape 21"/>
          <p:cNvSpPr/>
          <p:nvPr>
            <p:ph type="title"/>
          </p:nvPr>
        </p:nvSpPr>
        <p:spPr>
          <a:prstGeom prst="rect">
            <a:avLst/>
          </a:prstGeom>
        </p:spPr>
        <p:txBody>
          <a:bodyPr/>
          <a:lstStyle/>
          <a:p>
            <a:pPr lvl="0">
              <a:defRPr spc="0" sz="1800">
                <a:solidFill>
                  <a:srgbClr val="000000"/>
                </a:solidFill>
              </a:defRPr>
            </a:pPr>
            <a:r>
              <a:rPr spc="70" sz="7000">
                <a:solidFill>
                  <a:srgbClr val="6E603B"/>
                </a:solidFill>
              </a:rPr>
              <a:t>Title Text</a:t>
            </a:r>
          </a:p>
        </p:txBody>
      </p:sp>
      <p:sp>
        <p:nvSpPr>
          <p:cNvPr id="22" name="Shape 22"/>
          <p:cNvSpPr/>
          <p:nvPr>
            <p:ph type="body" idx="1"/>
          </p:nvPr>
        </p:nvSpPr>
        <p:spPr>
          <a:xfrm>
            <a:off x="1587500" y="2743200"/>
            <a:ext cx="5041900" cy="6032500"/>
          </a:xfrm>
          <a:prstGeom prst="rect">
            <a:avLst/>
          </a:prstGeom>
        </p:spPr>
        <p:txBody>
          <a:bodyPr/>
          <a:lstStyle>
            <a:lvl1pPr marL="406400" indent="-406400">
              <a:spcBef>
                <a:spcPts val="3200"/>
              </a:spcBef>
              <a:buBlip>
                <a:blip r:embed="rId2"/>
              </a:buBlip>
              <a:defRPr sz="3200"/>
            </a:lvl1pPr>
            <a:lvl2pPr marL="812800" indent="-406400">
              <a:spcBef>
                <a:spcPts val="3200"/>
              </a:spcBef>
              <a:buBlip>
                <a:blip r:embed="rId2"/>
              </a:buBlip>
              <a:defRPr sz="3200"/>
            </a:lvl2pPr>
            <a:lvl3pPr marL="1219200" indent="-406400">
              <a:spcBef>
                <a:spcPts val="3200"/>
              </a:spcBef>
              <a:buBlip>
                <a:blip r:embed="rId2"/>
              </a:buBlip>
              <a:defRPr sz="3200"/>
            </a:lvl3pPr>
            <a:lvl4pPr marL="1625600" indent="-406400">
              <a:spcBef>
                <a:spcPts val="3200"/>
              </a:spcBef>
              <a:buBlip>
                <a:blip r:embed="rId2"/>
              </a:buBlip>
              <a:defRPr sz="3200"/>
            </a:lvl4pPr>
            <a:lvl5pPr marL="2032000" indent="-406400">
              <a:spcBef>
                <a:spcPts val="3200"/>
              </a:spcBef>
              <a:buBlip>
                <a:blip r:embed="rId2"/>
              </a:buBlip>
              <a:defRPr sz="3200"/>
            </a:lvl5pPr>
          </a:lstStyle>
          <a:p>
            <a:pPr lvl="0">
              <a:defRPr sz="1800">
                <a:solidFill>
                  <a:srgbClr val="000000"/>
                </a:solidFill>
              </a:defRPr>
            </a:pPr>
            <a:r>
              <a:rPr sz="3200">
                <a:solidFill>
                  <a:srgbClr val="93741C"/>
                </a:solidFill>
              </a:rPr>
              <a:t>Body Level One</a:t>
            </a:r>
            <a:endParaRPr sz="3200">
              <a:solidFill>
                <a:srgbClr val="93741C"/>
              </a:solidFill>
            </a:endParaRPr>
          </a:p>
          <a:p>
            <a:pPr lvl="1">
              <a:defRPr sz="1800">
                <a:solidFill>
                  <a:srgbClr val="000000"/>
                </a:solidFill>
              </a:defRPr>
            </a:pPr>
            <a:r>
              <a:rPr sz="3200">
                <a:solidFill>
                  <a:srgbClr val="93741C"/>
                </a:solidFill>
              </a:rPr>
              <a:t>Body Level Two</a:t>
            </a:r>
            <a:endParaRPr sz="3200">
              <a:solidFill>
                <a:srgbClr val="93741C"/>
              </a:solidFill>
            </a:endParaRPr>
          </a:p>
          <a:p>
            <a:pPr lvl="2">
              <a:defRPr sz="1800">
                <a:solidFill>
                  <a:srgbClr val="000000"/>
                </a:solidFill>
              </a:defRPr>
            </a:pPr>
            <a:r>
              <a:rPr sz="3200">
                <a:solidFill>
                  <a:srgbClr val="93741C"/>
                </a:solidFill>
              </a:rPr>
              <a:t>Body Level Three</a:t>
            </a:r>
            <a:endParaRPr sz="3200">
              <a:solidFill>
                <a:srgbClr val="93741C"/>
              </a:solidFill>
            </a:endParaRPr>
          </a:p>
          <a:p>
            <a:pPr lvl="3">
              <a:defRPr sz="1800">
                <a:solidFill>
                  <a:srgbClr val="000000"/>
                </a:solidFill>
              </a:defRPr>
            </a:pPr>
            <a:r>
              <a:rPr sz="3200">
                <a:solidFill>
                  <a:srgbClr val="93741C"/>
                </a:solidFill>
              </a:rPr>
              <a:t>Body Level Four</a:t>
            </a:r>
            <a:endParaRPr sz="3200">
              <a:solidFill>
                <a:srgbClr val="93741C"/>
              </a:solidFill>
            </a:endParaRPr>
          </a:p>
          <a:p>
            <a:pPr lvl="4">
              <a:defRPr sz="1800">
                <a:solidFill>
                  <a:srgbClr val="000000"/>
                </a:solidFill>
              </a:defRPr>
            </a:pPr>
            <a:r>
              <a:rPr sz="3200">
                <a:solidFill>
                  <a:srgbClr val="93741C"/>
                </a:solidFill>
              </a:rPr>
              <a:t>Body Level Five</a:t>
            </a:r>
          </a:p>
        </p:txBody>
      </p:sp>
    </p:spTree>
  </p:cSld>
  <p:clrMapOvr>
    <a:masterClrMapping/>
  </p:clrMapOvr>
  <p:transitio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24" name="Shape 24"/>
          <p:cNvSpPr/>
          <p:nvPr>
            <p:ph type="body" idx="1"/>
          </p:nvPr>
        </p:nvSpPr>
        <p:spPr>
          <a:xfrm>
            <a:off x="1587500" y="1270000"/>
            <a:ext cx="10464800" cy="72136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Ovr>
    <a:masterClrMapping/>
  </p:clrMapOvr>
  <p:transitio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bg>
      <p:bgPr>
        <a:blipFill rotWithShape="1">
          <a:blip r:embed="rId2"/>
          <a:srcRect l="0" t="0" r="0" b="0"/>
          <a:stretch>
            <a:fillRect/>
          </a:stretch>
        </a:blipFill>
      </p:bgPr>
    </p:bg>
    <p:spTree>
      <p:nvGrpSpPr>
        <p:cNvPr id="1" name=""/>
        <p:cNvGrpSpPr/>
        <p:nvPr/>
      </p:nvGrpSpPr>
      <p:grpSpPr>
        <a:xfrm>
          <a:off x="0" y="0"/>
          <a:ext cx="0" cy="0"/>
          <a:chOff x="0" y="0"/>
          <a:chExt cx="0" cy="0"/>
        </a:xfrm>
      </p:grpSpPr>
    </p:spTree>
  </p:cSld>
  <p:clrMapOvr>
    <a:masterClrMapping/>
  </p:clrMapOvr>
  <p:transitio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title"/>
          </p:nvPr>
        </p:nvSpPr>
        <p:spPr>
          <a:xfrm>
            <a:off x="1587500" y="254000"/>
            <a:ext cx="10464800" cy="2349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lvl="0">
              <a:defRPr spc="0" sz="1800">
                <a:solidFill>
                  <a:srgbClr val="000000"/>
                </a:solidFill>
              </a:defRPr>
            </a:pPr>
            <a:r>
              <a:rPr spc="70" sz="7000">
                <a:solidFill>
                  <a:srgbClr val="6E603B"/>
                </a:solidFill>
              </a:rPr>
              <a:t>Title Text</a:t>
            </a:r>
          </a:p>
        </p:txBody>
      </p:sp>
      <p:sp>
        <p:nvSpPr>
          <p:cNvPr id="3" name="Shape 3"/>
          <p:cNvSpPr/>
          <p:nvPr>
            <p:ph type="body" idx="1"/>
          </p:nvPr>
        </p:nvSpPr>
        <p:spPr>
          <a:xfrm>
            <a:off x="1587500" y="2730500"/>
            <a:ext cx="10464800" cy="60325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lvl="0">
              <a:defRPr sz="1800">
                <a:solidFill>
                  <a:srgbClr val="000000"/>
                </a:solidFill>
              </a:defRPr>
            </a:pPr>
            <a:r>
              <a:rPr sz="3600">
                <a:solidFill>
                  <a:srgbClr val="93741C"/>
                </a:solidFill>
              </a:rPr>
              <a:t>Body Level One</a:t>
            </a:r>
            <a:endParaRPr sz="3600">
              <a:solidFill>
                <a:srgbClr val="93741C"/>
              </a:solidFill>
            </a:endParaRPr>
          </a:p>
          <a:p>
            <a:pPr lvl="1">
              <a:defRPr sz="1800">
                <a:solidFill>
                  <a:srgbClr val="000000"/>
                </a:solidFill>
              </a:defRPr>
            </a:pPr>
            <a:r>
              <a:rPr sz="3600">
                <a:solidFill>
                  <a:srgbClr val="93741C"/>
                </a:solidFill>
              </a:rPr>
              <a:t>Body Level Two</a:t>
            </a:r>
            <a:endParaRPr sz="3600">
              <a:solidFill>
                <a:srgbClr val="93741C"/>
              </a:solidFill>
            </a:endParaRPr>
          </a:p>
          <a:p>
            <a:pPr lvl="2">
              <a:defRPr sz="1800">
                <a:solidFill>
                  <a:srgbClr val="000000"/>
                </a:solidFill>
              </a:defRPr>
            </a:pPr>
            <a:r>
              <a:rPr sz="3600">
                <a:solidFill>
                  <a:srgbClr val="93741C"/>
                </a:solidFill>
              </a:rPr>
              <a:t>Body Level Three</a:t>
            </a:r>
            <a:endParaRPr sz="3600">
              <a:solidFill>
                <a:srgbClr val="93741C"/>
              </a:solidFill>
            </a:endParaRPr>
          </a:p>
          <a:p>
            <a:pPr lvl="3">
              <a:defRPr sz="1800">
                <a:solidFill>
                  <a:srgbClr val="000000"/>
                </a:solidFill>
              </a:defRPr>
            </a:pPr>
            <a:r>
              <a:rPr sz="3600">
                <a:solidFill>
                  <a:srgbClr val="93741C"/>
                </a:solidFill>
              </a:rPr>
              <a:t>Body Level Four</a:t>
            </a:r>
            <a:endParaRPr sz="3600">
              <a:solidFill>
                <a:srgbClr val="93741C"/>
              </a:solidFill>
            </a:endParaRPr>
          </a:p>
          <a:p>
            <a:pPr lvl="4">
              <a:defRPr sz="1800">
                <a:solidFill>
                  <a:srgbClr val="000000"/>
                </a:solidFill>
              </a:defRPr>
            </a:pPr>
            <a:r>
              <a:rPr sz="3600">
                <a:solidFill>
                  <a:srgbClr val="93741C"/>
                </a:solidFill>
              </a:rPr>
              <a:t>Body Level Five</a:t>
            </a:r>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spd="med" advClick="1"/>
  <p:txStyles>
    <p:titleStyle>
      <a:lvl1pPr algn="ctr" defTabSz="584200">
        <a:defRPr spc="70" sz="7000">
          <a:solidFill>
            <a:srgbClr val="6E603B"/>
          </a:solidFill>
          <a:latin typeface="+mn-lt"/>
          <a:ea typeface="+mn-ea"/>
          <a:cs typeface="+mn-cs"/>
          <a:sym typeface="American Typewriter"/>
        </a:defRPr>
      </a:lvl1pPr>
      <a:lvl2pPr indent="228600" algn="ctr" defTabSz="584200">
        <a:defRPr spc="70" sz="7000">
          <a:solidFill>
            <a:srgbClr val="6E603B"/>
          </a:solidFill>
          <a:latin typeface="+mn-lt"/>
          <a:ea typeface="+mn-ea"/>
          <a:cs typeface="+mn-cs"/>
          <a:sym typeface="American Typewriter"/>
        </a:defRPr>
      </a:lvl2pPr>
      <a:lvl3pPr indent="457200" algn="ctr" defTabSz="584200">
        <a:defRPr spc="70" sz="7000">
          <a:solidFill>
            <a:srgbClr val="6E603B"/>
          </a:solidFill>
          <a:latin typeface="+mn-lt"/>
          <a:ea typeface="+mn-ea"/>
          <a:cs typeface="+mn-cs"/>
          <a:sym typeface="American Typewriter"/>
        </a:defRPr>
      </a:lvl3pPr>
      <a:lvl4pPr indent="685800" algn="ctr" defTabSz="584200">
        <a:defRPr spc="70" sz="7000">
          <a:solidFill>
            <a:srgbClr val="6E603B"/>
          </a:solidFill>
          <a:latin typeface="+mn-lt"/>
          <a:ea typeface="+mn-ea"/>
          <a:cs typeface="+mn-cs"/>
          <a:sym typeface="American Typewriter"/>
        </a:defRPr>
      </a:lvl4pPr>
      <a:lvl5pPr indent="914400" algn="ctr" defTabSz="584200">
        <a:defRPr spc="70" sz="7000">
          <a:solidFill>
            <a:srgbClr val="6E603B"/>
          </a:solidFill>
          <a:latin typeface="+mn-lt"/>
          <a:ea typeface="+mn-ea"/>
          <a:cs typeface="+mn-cs"/>
          <a:sym typeface="American Typewriter"/>
        </a:defRPr>
      </a:lvl5pPr>
      <a:lvl6pPr indent="1143000" algn="ctr" defTabSz="584200">
        <a:defRPr spc="70" sz="7000">
          <a:solidFill>
            <a:srgbClr val="6E603B"/>
          </a:solidFill>
          <a:latin typeface="+mn-lt"/>
          <a:ea typeface="+mn-ea"/>
          <a:cs typeface="+mn-cs"/>
          <a:sym typeface="American Typewriter"/>
        </a:defRPr>
      </a:lvl6pPr>
      <a:lvl7pPr indent="1371600" algn="ctr" defTabSz="584200">
        <a:defRPr spc="70" sz="7000">
          <a:solidFill>
            <a:srgbClr val="6E603B"/>
          </a:solidFill>
          <a:latin typeface="+mn-lt"/>
          <a:ea typeface="+mn-ea"/>
          <a:cs typeface="+mn-cs"/>
          <a:sym typeface="American Typewriter"/>
        </a:defRPr>
      </a:lvl7pPr>
      <a:lvl8pPr indent="1600200" algn="ctr" defTabSz="584200">
        <a:defRPr spc="70" sz="7000">
          <a:solidFill>
            <a:srgbClr val="6E603B"/>
          </a:solidFill>
          <a:latin typeface="+mn-lt"/>
          <a:ea typeface="+mn-ea"/>
          <a:cs typeface="+mn-cs"/>
          <a:sym typeface="American Typewriter"/>
        </a:defRPr>
      </a:lvl8pPr>
      <a:lvl9pPr indent="1828800" algn="ctr" defTabSz="584200">
        <a:defRPr spc="70" sz="7000">
          <a:solidFill>
            <a:srgbClr val="6E603B"/>
          </a:solidFill>
          <a:latin typeface="+mn-lt"/>
          <a:ea typeface="+mn-ea"/>
          <a:cs typeface="+mn-cs"/>
          <a:sym typeface="American Typewriter"/>
        </a:defRPr>
      </a:lvl9pPr>
    </p:titleStyle>
    <p:bodyStyle>
      <a:lvl1pPr marL="444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1pPr>
      <a:lvl2pPr marL="889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2pPr>
      <a:lvl3pPr marL="1333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3pPr>
      <a:lvl4pPr marL="1778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4pPr>
      <a:lvl5pPr marL="2222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5pPr>
      <a:lvl6pPr marL="2667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6pPr>
      <a:lvl7pPr marL="3111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7pPr>
      <a:lvl8pPr marL="35560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8pPr>
      <a:lvl9pPr marL="4000500" indent="-444500" defTabSz="584200">
        <a:spcBef>
          <a:spcPts val="3600"/>
        </a:spcBef>
        <a:buSzPct val="45000"/>
        <a:buFont typeface="American Typewriter"/>
        <a:buBlip>
          <a:blip r:embed="rId3"/>
        </a:buBlip>
        <a:defRPr sz="3600">
          <a:solidFill>
            <a:srgbClr val="93741C"/>
          </a:solidFill>
          <a:latin typeface="Palatino"/>
          <a:ea typeface="Palatino"/>
          <a:cs typeface="Palatino"/>
          <a:sym typeface="Palatino"/>
        </a:defRPr>
      </a:lvl9pPr>
    </p:bodyStyle>
    <p:otherStyle>
      <a:lvl1pPr algn="ctr" defTabSz="584200">
        <a:defRPr>
          <a:solidFill>
            <a:schemeClr val="tx1"/>
          </a:solidFill>
          <a:latin typeface="+mn-lt"/>
          <a:ea typeface="+mn-ea"/>
          <a:cs typeface="+mn-cs"/>
          <a:sym typeface="Palatino"/>
        </a:defRPr>
      </a:lvl1pPr>
      <a:lvl2pPr indent="228600" algn="ctr" defTabSz="584200">
        <a:defRPr>
          <a:solidFill>
            <a:schemeClr val="tx1"/>
          </a:solidFill>
          <a:latin typeface="+mn-lt"/>
          <a:ea typeface="+mn-ea"/>
          <a:cs typeface="+mn-cs"/>
          <a:sym typeface="Palatino"/>
        </a:defRPr>
      </a:lvl2pPr>
      <a:lvl3pPr indent="457200" algn="ctr" defTabSz="584200">
        <a:defRPr>
          <a:solidFill>
            <a:schemeClr val="tx1"/>
          </a:solidFill>
          <a:latin typeface="+mn-lt"/>
          <a:ea typeface="+mn-ea"/>
          <a:cs typeface="+mn-cs"/>
          <a:sym typeface="Palatino"/>
        </a:defRPr>
      </a:lvl3pPr>
      <a:lvl4pPr indent="685800" algn="ctr" defTabSz="584200">
        <a:defRPr>
          <a:solidFill>
            <a:schemeClr val="tx1"/>
          </a:solidFill>
          <a:latin typeface="+mn-lt"/>
          <a:ea typeface="+mn-ea"/>
          <a:cs typeface="+mn-cs"/>
          <a:sym typeface="Palatino"/>
        </a:defRPr>
      </a:lvl4pPr>
      <a:lvl5pPr indent="914400" algn="ctr" defTabSz="584200">
        <a:defRPr>
          <a:solidFill>
            <a:schemeClr val="tx1"/>
          </a:solidFill>
          <a:latin typeface="+mn-lt"/>
          <a:ea typeface="+mn-ea"/>
          <a:cs typeface="+mn-cs"/>
          <a:sym typeface="Palatino"/>
        </a:defRPr>
      </a:lvl5pPr>
      <a:lvl6pPr indent="1143000" algn="ctr" defTabSz="584200">
        <a:defRPr>
          <a:solidFill>
            <a:schemeClr val="tx1"/>
          </a:solidFill>
          <a:latin typeface="+mn-lt"/>
          <a:ea typeface="+mn-ea"/>
          <a:cs typeface="+mn-cs"/>
          <a:sym typeface="Palatino"/>
        </a:defRPr>
      </a:lvl6pPr>
      <a:lvl7pPr indent="1371600" algn="ctr" defTabSz="584200">
        <a:defRPr>
          <a:solidFill>
            <a:schemeClr val="tx1"/>
          </a:solidFill>
          <a:latin typeface="+mn-lt"/>
          <a:ea typeface="+mn-ea"/>
          <a:cs typeface="+mn-cs"/>
          <a:sym typeface="Palatino"/>
        </a:defRPr>
      </a:lvl7pPr>
      <a:lvl8pPr indent="1600200" algn="ctr" defTabSz="584200">
        <a:defRPr>
          <a:solidFill>
            <a:schemeClr val="tx1"/>
          </a:solidFill>
          <a:latin typeface="+mn-lt"/>
          <a:ea typeface="+mn-ea"/>
          <a:cs typeface="+mn-cs"/>
          <a:sym typeface="Palatino"/>
        </a:defRPr>
      </a:lvl8pPr>
      <a:lvl9pPr indent="1828800" algn="ctr" defTabSz="584200">
        <a:defRPr>
          <a:solidFill>
            <a:schemeClr val="tx1"/>
          </a:solidFill>
          <a:latin typeface="+mn-lt"/>
          <a:ea typeface="+mn-ea"/>
          <a:cs typeface="+mn-cs"/>
          <a:sym typeface="Palatino"/>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34" name="Group 34"/>
          <p:cNvGrpSpPr/>
          <p:nvPr/>
        </p:nvGrpSpPr>
        <p:grpSpPr>
          <a:xfrm>
            <a:off x="911733" y="541757"/>
            <a:ext cx="6521526" cy="8670086"/>
            <a:chOff x="-203200" y="-203200"/>
            <a:chExt cx="6521525" cy="8670085"/>
          </a:xfrm>
        </p:grpSpPr>
        <p:pic>
          <p:nvPicPr>
            <p:cNvPr id="33" name="IMG_3350.jpeg"/>
            <p:cNvPicPr/>
            <p:nvPr/>
          </p:nvPicPr>
          <p:blipFill>
            <a:blip r:embed="rId2">
              <a:extLst/>
            </a:blip>
            <a:srcRect l="13000" t="0" r="13000" b="0"/>
            <a:stretch>
              <a:fillRect/>
            </a:stretch>
          </p:blipFill>
          <p:spPr>
            <a:xfrm>
              <a:off x="0" y="0"/>
              <a:ext cx="6115125" cy="8263685"/>
            </a:xfrm>
            <a:prstGeom prst="rect">
              <a:avLst/>
            </a:prstGeom>
            <a:ln>
              <a:noFill/>
            </a:ln>
            <a:effectLst/>
          </p:spPr>
        </p:pic>
        <p:pic>
          <p:nvPicPr>
            <p:cNvPr id="32" name=""/>
            <p:cNvPicPr/>
            <p:nvPr/>
          </p:nvPicPr>
          <p:blipFill>
            <a:blip r:embed="rId3">
              <a:extLst/>
            </a:blip>
            <a:stretch>
              <a:fillRect/>
            </a:stretch>
          </p:blipFill>
          <p:spPr>
            <a:xfrm>
              <a:off x="-203201" y="-203200"/>
              <a:ext cx="6521526" cy="8670085"/>
            </a:xfrm>
            <a:prstGeom prst="rect">
              <a:avLst/>
            </a:prstGeom>
            <a:effectLst/>
          </p:spPr>
        </p:pic>
      </p:grpSp>
      <p:sp>
        <p:nvSpPr>
          <p:cNvPr id="35" name="Shape 35"/>
          <p:cNvSpPr/>
          <p:nvPr/>
        </p:nvSpPr>
        <p:spPr>
          <a:xfrm>
            <a:off x="7715436" y="1337470"/>
            <a:ext cx="4632662" cy="210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rgbClr val="943F2B"/>
                </a:solidFill>
              </a:defRPr>
            </a:lvl1pPr>
          </a:lstStyle>
          <a:p>
            <a:pPr lvl="0">
              <a:defRPr sz="1800">
                <a:solidFill>
                  <a:srgbClr val="000000"/>
                </a:solidFill>
              </a:defRPr>
            </a:pPr>
            <a:r>
              <a:rPr sz="6000">
                <a:solidFill>
                  <a:srgbClr val="943F2B"/>
                </a:solidFill>
              </a:rPr>
              <a:t>Sunday Bible College</a:t>
            </a:r>
          </a:p>
        </p:txBody>
      </p:sp>
      <p:sp>
        <p:nvSpPr>
          <p:cNvPr id="36" name="Shape 36"/>
          <p:cNvSpPr/>
          <p:nvPr/>
        </p:nvSpPr>
        <p:spPr>
          <a:xfrm>
            <a:off x="8516567" y="3652044"/>
            <a:ext cx="3030401" cy="2730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5000">
                <a:solidFill>
                  <a:srgbClr val="823726"/>
                </a:solidFill>
              </a:rPr>
              <a:t>Chapter 8</a:t>
            </a:r>
            <a:endParaRPr sz="5000">
              <a:solidFill>
                <a:srgbClr val="823726"/>
              </a:solidFill>
            </a:endParaRPr>
          </a:p>
          <a:p>
            <a:pPr lvl="0">
              <a:defRPr sz="1800">
                <a:solidFill>
                  <a:srgbClr val="000000"/>
                </a:solidFill>
              </a:defRPr>
            </a:pPr>
            <a:br>
              <a:rPr sz="3500">
                <a:solidFill>
                  <a:srgbClr val="823726"/>
                </a:solidFill>
              </a:rPr>
            </a:br>
            <a:r>
              <a:rPr sz="3500">
                <a:solidFill>
                  <a:srgbClr val="823726"/>
                </a:solidFill>
              </a:rPr>
              <a:t>The Sermon </a:t>
            </a:r>
            <a:br>
              <a:rPr sz="3500">
                <a:solidFill>
                  <a:srgbClr val="823726"/>
                </a:solidFill>
              </a:rPr>
            </a:br>
            <a:r>
              <a:rPr sz="3500">
                <a:solidFill>
                  <a:srgbClr val="823726"/>
                </a:solidFill>
              </a:rPr>
              <a:t>on the Mount</a:t>
            </a:r>
          </a:p>
        </p:txBody>
      </p:sp>
      <p:sp>
        <p:nvSpPr>
          <p:cNvPr id="37" name="Shape 37"/>
          <p:cNvSpPr/>
          <p:nvPr/>
        </p:nvSpPr>
        <p:spPr>
          <a:xfrm>
            <a:off x="8014442" y="6588919"/>
            <a:ext cx="4034651" cy="175736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0">
              <a:defRPr sz="1800">
                <a:solidFill>
                  <a:srgbClr val="000000"/>
                </a:solidFill>
              </a:defRPr>
            </a:pPr>
            <a:r>
              <a:rPr sz="4100">
                <a:solidFill>
                  <a:srgbClr val="3E6169"/>
                </a:solidFill>
                <a:latin typeface="Optima"/>
                <a:ea typeface="Optima"/>
                <a:cs typeface="Optima"/>
                <a:sym typeface="Optima"/>
              </a:rPr>
              <a:t>Holy Trinity</a:t>
            </a:r>
            <a:endParaRPr sz="4100">
              <a:solidFill>
                <a:srgbClr val="3E6169"/>
              </a:solidFill>
              <a:latin typeface="Optima"/>
              <a:ea typeface="Optima"/>
              <a:cs typeface="Optima"/>
              <a:sym typeface="Optima"/>
            </a:endParaRPr>
          </a:p>
          <a:p>
            <a:pPr lvl="0">
              <a:defRPr sz="1800">
                <a:solidFill>
                  <a:srgbClr val="000000"/>
                </a:solidFill>
              </a:defRPr>
            </a:pPr>
            <a:r>
              <a:rPr sz="4100">
                <a:solidFill>
                  <a:srgbClr val="3E6169"/>
                </a:solidFill>
                <a:latin typeface="Optima"/>
                <a:ea typeface="Optima"/>
                <a:cs typeface="Optima"/>
                <a:sym typeface="Optima"/>
              </a:rPr>
              <a:t>Anglican Church</a:t>
            </a:r>
            <a:endParaRPr sz="4100">
              <a:solidFill>
                <a:srgbClr val="3E6169"/>
              </a:solidFill>
              <a:latin typeface="Optima"/>
              <a:ea typeface="Optima"/>
              <a:cs typeface="Optima"/>
              <a:sym typeface="Optima"/>
            </a:endParaRPr>
          </a:p>
          <a:p>
            <a:pPr lvl="0">
              <a:defRPr sz="1800">
                <a:solidFill>
                  <a:srgbClr val="000000"/>
                </a:solidFill>
              </a:defRPr>
            </a:pPr>
            <a:r>
              <a:rPr sz="2500">
                <a:solidFill>
                  <a:srgbClr val="3E6169"/>
                </a:solidFill>
                <a:latin typeface="Optima"/>
                <a:ea typeface="Optima"/>
                <a:cs typeface="Optima"/>
                <a:sym typeface="Optima"/>
              </a:rPr>
              <a:t>Fernandina Beach, Florida</a:t>
            </a:r>
          </a:p>
        </p:txBody>
      </p:sp>
    </p:spTree>
  </p:cSld>
  <p:clrMapOvr>
    <a:masterClrMapping/>
  </p:clrMapOvr>
  <p:transitio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3" name="Shape 63"/>
          <p:cNvSpPr/>
          <p:nvPr>
            <p:ph type="title"/>
          </p:nvPr>
        </p:nvSpPr>
        <p:spPr>
          <a:xfrm>
            <a:off x="1587499" y="-13756"/>
            <a:ext cx="10464801" cy="2349501"/>
          </a:xfrm>
          <a:prstGeom prst="rect">
            <a:avLst/>
          </a:prstGeom>
        </p:spPr>
        <p:txBody>
          <a:bodyPr/>
          <a:lstStyle/>
          <a:p>
            <a:pPr lvl="0" defTabSz="490727">
              <a:defRPr spc="0" sz="1800">
                <a:solidFill>
                  <a:srgbClr val="000000"/>
                </a:solidFill>
              </a:defRPr>
            </a:pPr>
            <a:r>
              <a:rPr spc="58" sz="5880">
                <a:solidFill>
                  <a:srgbClr val="6E603B"/>
                </a:solidFill>
              </a:rPr>
              <a:t>Jesus heals the Gadarene Demoniacs, 3</a:t>
            </a:r>
            <a:endParaRPr spc="58" sz="5880">
              <a:solidFill>
                <a:srgbClr val="6E603B"/>
              </a:solidFill>
            </a:endParaRPr>
          </a:p>
          <a:p>
            <a:pPr lvl="0" defTabSz="490727">
              <a:defRPr spc="0" sz="1800">
                <a:solidFill>
                  <a:srgbClr val="000000"/>
                </a:solidFill>
              </a:defRPr>
            </a:pPr>
            <a:r>
              <a:rPr spc="33" sz="3359">
                <a:solidFill>
                  <a:srgbClr val="6E603B"/>
                </a:solidFill>
              </a:rPr>
              <a:t>8:28-34</a:t>
            </a:r>
          </a:p>
        </p:txBody>
      </p:sp>
      <p:sp>
        <p:nvSpPr>
          <p:cNvPr id="64" name="Shape 64"/>
          <p:cNvSpPr/>
          <p:nvPr>
            <p:ph type="body" idx="1"/>
          </p:nvPr>
        </p:nvSpPr>
        <p:spPr>
          <a:xfrm>
            <a:off x="714174" y="2174673"/>
            <a:ext cx="11576451" cy="7156851"/>
          </a:xfrm>
          <a:prstGeom prst="rect">
            <a:avLst/>
          </a:prstGeom>
        </p:spPr>
        <p:txBody>
          <a:bodyPr anchor="t"/>
          <a:lstStyle/>
          <a:p>
            <a:pPr lvl="0">
              <a:buBlip>
                <a:blip r:embed="rId2"/>
              </a:buBlip>
              <a:defRPr sz="1800">
                <a:solidFill>
                  <a:srgbClr val="000000"/>
                </a:solidFill>
              </a:defRPr>
            </a:pPr>
            <a:r>
              <a:rPr sz="3600"/>
              <a:t>The Responses to Jesus: Compare these verses </a:t>
            </a:r>
            <a:br>
              <a:rPr sz="3600"/>
            </a:br>
            <a:r>
              <a:rPr sz="3600"/>
              <a:t>8:27 And the men marveled saying, "What sort of man is this that even the wind and sea obey him?" </a:t>
            </a:r>
            <a:br>
              <a:rPr sz="3600"/>
            </a:br>
            <a:r>
              <a:rPr sz="3600"/>
              <a:t>8:34 The city came out to meet Jesus; and when they saw him they begged him to leave their neighborhood.</a:t>
            </a:r>
            <a:br>
              <a:rPr sz="3600"/>
            </a:br>
            <a:r>
              <a:rPr sz="3600"/>
              <a:t>9:8 When the crowds saw it, they were afraid and glorified God</a:t>
            </a:r>
            <a:br>
              <a:rPr sz="3600"/>
            </a:br>
            <a:r>
              <a:rPr sz="3600"/>
              <a:t>9:34 But the pharisees said, He casts out demons by the prince of demons.</a:t>
            </a:r>
          </a:p>
        </p:txBody>
      </p:sp>
    </p:spTree>
  </p:cSld>
  <p:clrMapOvr>
    <a:masterClrMapping/>
  </p:clrMapOvr>
  <p:transition spd="slow" advClick="1">
    <p:dissolve/>
  </p:transition>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6" name="Shape 66"/>
          <p:cNvSpPr/>
          <p:nvPr>
            <p:ph type="title"/>
          </p:nvPr>
        </p:nvSpPr>
        <p:spPr>
          <a:xfrm>
            <a:off x="1587499" y="-13756"/>
            <a:ext cx="10464801" cy="2349501"/>
          </a:xfrm>
          <a:prstGeom prst="rect">
            <a:avLst/>
          </a:prstGeom>
        </p:spPr>
        <p:txBody>
          <a:bodyPr/>
          <a:lstStyle/>
          <a:p>
            <a:pPr lvl="0">
              <a:defRPr spc="0" sz="1800">
                <a:solidFill>
                  <a:srgbClr val="000000"/>
                </a:solidFill>
              </a:defRPr>
            </a:pPr>
            <a:r>
              <a:rPr spc="70" sz="7000">
                <a:solidFill>
                  <a:srgbClr val="6E603B"/>
                </a:solidFill>
              </a:rPr>
              <a:t>Overview thus far</a:t>
            </a:r>
            <a:endParaRPr spc="70" sz="7000">
              <a:solidFill>
                <a:srgbClr val="6E603B"/>
              </a:solidFill>
            </a:endParaRPr>
          </a:p>
        </p:txBody>
      </p:sp>
      <p:sp>
        <p:nvSpPr>
          <p:cNvPr id="67" name="Shape 67"/>
          <p:cNvSpPr/>
          <p:nvPr>
            <p:ph type="body" idx="1"/>
          </p:nvPr>
        </p:nvSpPr>
        <p:spPr>
          <a:xfrm>
            <a:off x="714174" y="2174673"/>
            <a:ext cx="11576451" cy="7156851"/>
          </a:xfrm>
          <a:prstGeom prst="rect">
            <a:avLst/>
          </a:prstGeom>
        </p:spPr>
        <p:txBody>
          <a:bodyPr anchor="t"/>
          <a:lstStyle>
            <a:lvl1pPr>
              <a:buBlip>
                <a:blip r:embed="rId2"/>
              </a:buBlip>
              <a:defRPr>
                <a:solidFill>
                  <a:srgbClr val="000000"/>
                </a:solidFill>
              </a:defRPr>
            </a:lvl1pPr>
          </a:lstStyle>
          <a:p>
            <a:pPr lvl="0">
              <a:defRPr sz="1800"/>
            </a:pPr>
            <a:r>
              <a:rPr sz="3600"/>
              <a:t>Sin, disease, demons, and death -  the Jews, and especially the Pharisees, considered those defiled by such things to be unclean and untouchable: Jesus, however takes an offensive stance against all evil and by his mighty words and his physical touch heals the effects of sin. He was not only immune to uncleaness, but the superior power of his holiness went forth to purify others... ICSB p. 30 note for 8:1-9:38</a:t>
            </a:r>
          </a:p>
        </p:txBody>
      </p:sp>
    </p:spTree>
  </p:cSld>
  <p:clrMapOvr>
    <a:masterClrMapping/>
  </p:clrMapOvr>
  <p:transition spd="slow" advClick="1">
    <p:dissolve/>
  </p:transition>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69" name=""/>
          <p:cNvPicPr/>
          <p:nvPr/>
        </p:nvPicPr>
        <p:blipFill>
          <a:blip r:embed="rId2">
            <a:extLst/>
          </a:blip>
          <a:stretch>
            <a:fillRect/>
          </a:stretch>
        </p:blipFill>
        <p:spPr>
          <a:xfrm rot="21600000">
            <a:off x="7264400" y="2539999"/>
            <a:ext cx="4953001" cy="6426202"/>
          </a:xfrm>
          <a:prstGeom prst="rect">
            <a:avLst/>
          </a:prstGeom>
        </p:spPr>
      </p:pic>
      <p:sp>
        <p:nvSpPr>
          <p:cNvPr id="70" name="Shape 70"/>
          <p:cNvSpPr/>
          <p:nvPr>
            <p:ph type="title"/>
          </p:nvPr>
        </p:nvSpPr>
        <p:spPr>
          <a:xfrm>
            <a:off x="1587499" y="10350"/>
            <a:ext cx="10464801" cy="2349501"/>
          </a:xfrm>
          <a:prstGeom prst="rect">
            <a:avLst/>
          </a:prstGeom>
        </p:spPr>
        <p:txBody>
          <a:bodyPr/>
          <a:lstStyle/>
          <a:p>
            <a:pPr lvl="0">
              <a:defRPr spc="0" sz="1800">
                <a:solidFill>
                  <a:srgbClr val="000000"/>
                </a:solidFill>
              </a:defRPr>
            </a:pPr>
            <a:r>
              <a:rPr spc="70" sz="7000">
                <a:solidFill>
                  <a:srgbClr val="6E603B"/>
                </a:solidFill>
              </a:rPr>
              <a:t>Homework: Ch. 9</a:t>
            </a:r>
          </a:p>
        </p:txBody>
      </p:sp>
      <p:sp>
        <p:nvSpPr>
          <p:cNvPr id="71" name="Shape 71"/>
          <p:cNvSpPr/>
          <p:nvPr>
            <p:ph type="body" idx="1"/>
          </p:nvPr>
        </p:nvSpPr>
        <p:spPr>
          <a:xfrm>
            <a:off x="1020782" y="2076071"/>
            <a:ext cx="6162635" cy="7125636"/>
          </a:xfrm>
          <a:prstGeom prst="rect">
            <a:avLst/>
          </a:prstGeom>
        </p:spPr>
        <p:txBody>
          <a:bodyPr/>
          <a:lstStyle/>
          <a:p>
            <a:pPr lvl="0">
              <a:buBlip>
                <a:blip r:embed="rId3"/>
              </a:buBlip>
              <a:defRPr sz="1800">
                <a:solidFill>
                  <a:srgbClr val="000000"/>
                </a:solidFill>
              </a:defRPr>
            </a:pPr>
            <a:r>
              <a:rPr sz="3200"/>
              <a:t>Re-read the Gospel According to Saint Matthew chapters 8:28-9:35 pp. 31-33, including the notes.</a:t>
            </a:r>
            <a:endParaRPr sz="3200"/>
          </a:p>
          <a:p>
            <a:pPr lvl="0">
              <a:buBlip>
                <a:blip r:embed="rId3"/>
              </a:buBlip>
              <a:defRPr sz="1800">
                <a:solidFill>
                  <a:srgbClr val="000000"/>
                </a:solidFill>
              </a:defRPr>
            </a:pPr>
            <a:r>
              <a:rPr sz="3200"/>
              <a:t>Answer the questions labeled "For understanding" for chapter 9 on pages 77 in your booklet.</a:t>
            </a:r>
          </a:p>
        </p:txBody>
      </p:sp>
    </p:spTree>
  </p:cSld>
  <p:clrMapOvr>
    <a:masterClrMapping/>
  </p:clrMapOvr>
  <p:transition spd="slow" advClick="1">
    <p:dissolve/>
  </p:transition>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 name="Shape 39"/>
          <p:cNvSpPr/>
          <p:nvPr>
            <p:ph type="title"/>
          </p:nvPr>
        </p:nvSpPr>
        <p:spPr>
          <a:xfrm>
            <a:off x="1587499" y="-13756"/>
            <a:ext cx="10464801" cy="2349501"/>
          </a:xfrm>
          <a:prstGeom prst="rect">
            <a:avLst/>
          </a:prstGeom>
        </p:spPr>
        <p:txBody>
          <a:bodyPr/>
          <a:lstStyle/>
          <a:p>
            <a:pPr lvl="0">
              <a:defRPr spc="0" sz="1800">
                <a:solidFill>
                  <a:srgbClr val="000000"/>
                </a:solidFill>
              </a:defRPr>
            </a:pPr>
            <a:r>
              <a:rPr spc="70" sz="7000">
                <a:solidFill>
                  <a:srgbClr val="6E603B"/>
                </a:solidFill>
              </a:rPr>
              <a:t>Overview</a:t>
            </a:r>
            <a:endParaRPr spc="70" sz="7000">
              <a:solidFill>
                <a:srgbClr val="6E603B"/>
              </a:solidFill>
            </a:endParaRPr>
          </a:p>
          <a:p>
            <a:pPr lvl="0">
              <a:defRPr spc="0" sz="1800">
                <a:solidFill>
                  <a:srgbClr val="000000"/>
                </a:solidFill>
              </a:defRPr>
            </a:pPr>
            <a:r>
              <a:rPr spc="39" sz="4000">
                <a:solidFill>
                  <a:srgbClr val="6E603B"/>
                </a:solidFill>
              </a:rPr>
              <a:t>Chapters 8-9</a:t>
            </a:r>
          </a:p>
        </p:txBody>
      </p:sp>
      <p:sp>
        <p:nvSpPr>
          <p:cNvPr id="40" name="Shape 40"/>
          <p:cNvSpPr/>
          <p:nvPr>
            <p:ph type="body" idx="1"/>
          </p:nvPr>
        </p:nvSpPr>
        <p:spPr>
          <a:xfrm>
            <a:off x="714174" y="2174673"/>
            <a:ext cx="11576451" cy="7156851"/>
          </a:xfrm>
          <a:prstGeom prst="rect">
            <a:avLst/>
          </a:prstGeom>
        </p:spPr>
        <p:txBody>
          <a:bodyPr anchor="t"/>
          <a:lstStyle/>
          <a:p>
            <a:pPr lvl="0" marL="382270" indent="-382270" defTabSz="502412">
              <a:spcBef>
                <a:spcPts val="3000"/>
              </a:spcBef>
              <a:buBlip>
                <a:blip r:embed="rId2"/>
              </a:buBlip>
              <a:defRPr sz="1800">
                <a:solidFill>
                  <a:srgbClr val="000000"/>
                </a:solidFill>
              </a:defRPr>
            </a:pPr>
            <a:r>
              <a:rPr sz="3096"/>
              <a:t>Chapter 7 ends with these words, </a:t>
            </a:r>
            <a:r>
              <a:rPr b="1" sz="3096">
                <a:solidFill>
                  <a:srgbClr val="823726"/>
                </a:solidFill>
              </a:rPr>
              <a:t>"When Jesus finished these sayings, they crowds were astonished at his teaching, for he taught them as one who had authority, and not as their scribes."</a:t>
            </a:r>
            <a:endParaRPr b="1" sz="3096">
              <a:solidFill>
                <a:srgbClr val="823726"/>
              </a:solidFill>
            </a:endParaRPr>
          </a:p>
          <a:p>
            <a:pPr lvl="0" marL="382270" indent="-382270" defTabSz="502412">
              <a:spcBef>
                <a:spcPts val="3000"/>
              </a:spcBef>
              <a:buBlip>
                <a:blip r:embed="rId2"/>
              </a:buBlip>
              <a:defRPr sz="1800">
                <a:solidFill>
                  <a:srgbClr val="000000"/>
                </a:solidFill>
              </a:defRPr>
            </a:pPr>
            <a:r>
              <a:rPr sz="3096"/>
              <a:t>Chapter 8 begins,</a:t>
            </a:r>
            <a:r>
              <a:rPr b="1" sz="3096">
                <a:solidFill>
                  <a:srgbClr val="823726"/>
                </a:solidFill>
              </a:rPr>
              <a:t> "When Jesus came down from the mountain..."</a:t>
            </a:r>
            <a:r>
              <a:rPr sz="3096"/>
              <a:t> Read 7:24. It is now time for Jesus to set the example of doing what has been taught and heard.</a:t>
            </a:r>
            <a:endParaRPr sz="3096"/>
          </a:p>
          <a:p>
            <a:pPr lvl="0" marL="382270" indent="-382270" defTabSz="502412">
              <a:spcBef>
                <a:spcPts val="3000"/>
              </a:spcBef>
              <a:buBlip>
                <a:blip r:embed="rId2"/>
              </a:buBlip>
              <a:defRPr sz="1800">
                <a:solidFill>
                  <a:srgbClr val="000000"/>
                </a:solidFill>
              </a:defRPr>
            </a:pPr>
            <a:r>
              <a:rPr sz="3096"/>
              <a:t>Chapters 8 and nine collect the stories of 10 miracles which Jesus performed. From the ICSB p. 30, </a:t>
            </a:r>
            <a:r>
              <a:rPr b="1" sz="3096" u="sng"/>
              <a:t>"They portray Jesus bringing into the world a divine holiness that overpowers the causes of defilement: sin, disease, demons and even death. </a:t>
            </a:r>
          </a:p>
        </p:txBody>
      </p:sp>
    </p:spTree>
  </p:cSld>
  <p:clrMapOvr>
    <a:masterClrMapping/>
  </p:clrMapOvr>
  <p:transition spd="slow" advClick="1">
    <p:dissolve/>
  </p:transition>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 name="Shape 42"/>
          <p:cNvSpPr/>
          <p:nvPr>
            <p:ph type="title"/>
          </p:nvPr>
        </p:nvSpPr>
        <p:spPr>
          <a:xfrm>
            <a:off x="1587499" y="-13756"/>
            <a:ext cx="10464801" cy="2349501"/>
          </a:xfrm>
          <a:prstGeom prst="rect">
            <a:avLst/>
          </a:prstGeom>
        </p:spPr>
        <p:txBody>
          <a:bodyPr/>
          <a:lstStyle/>
          <a:p>
            <a:pPr lvl="0">
              <a:defRPr spc="0" sz="1800">
                <a:solidFill>
                  <a:srgbClr val="000000"/>
                </a:solidFill>
              </a:defRPr>
            </a:pPr>
            <a:r>
              <a:rPr spc="70" sz="7000">
                <a:solidFill>
                  <a:srgbClr val="6E603B"/>
                </a:solidFill>
              </a:rPr>
              <a:t>Jesus Cleanses a Leper</a:t>
            </a:r>
            <a:endParaRPr spc="70" sz="7000">
              <a:solidFill>
                <a:srgbClr val="6E603B"/>
              </a:solidFill>
            </a:endParaRPr>
          </a:p>
          <a:p>
            <a:pPr lvl="0">
              <a:defRPr spc="0" sz="1800">
                <a:solidFill>
                  <a:srgbClr val="000000"/>
                </a:solidFill>
              </a:defRPr>
            </a:pPr>
            <a:r>
              <a:rPr spc="39" sz="4000">
                <a:solidFill>
                  <a:srgbClr val="6E603B"/>
                </a:solidFill>
              </a:rPr>
              <a:t>8:1-4</a:t>
            </a:r>
          </a:p>
        </p:txBody>
      </p:sp>
      <p:sp>
        <p:nvSpPr>
          <p:cNvPr id="43" name="Shape 43"/>
          <p:cNvSpPr/>
          <p:nvPr>
            <p:ph type="body" idx="1"/>
          </p:nvPr>
        </p:nvSpPr>
        <p:spPr>
          <a:xfrm>
            <a:off x="714174" y="2174673"/>
            <a:ext cx="11576451" cy="7156851"/>
          </a:xfrm>
          <a:prstGeom prst="rect">
            <a:avLst/>
          </a:prstGeom>
        </p:spPr>
        <p:txBody>
          <a:bodyPr anchor="t"/>
          <a:lstStyle/>
          <a:p>
            <a:pPr lvl="0" marL="0" indent="0" algn="ctr" defTabSz="514095">
              <a:spcBef>
                <a:spcPts val="3100"/>
              </a:spcBef>
              <a:buSzTx/>
              <a:buFontTx/>
              <a:buNone/>
              <a:defRPr sz="1800">
                <a:solidFill>
                  <a:srgbClr val="000000"/>
                </a:solidFill>
              </a:defRPr>
            </a:pPr>
            <a:r>
              <a:rPr b="1" sz="3168"/>
              <a:t>Question 8.1: How is mortal sin like leprosy?</a:t>
            </a:r>
            <a:endParaRPr b="1" sz="3168"/>
          </a:p>
          <a:p>
            <a:pPr lvl="0" marL="0" indent="0" defTabSz="514095">
              <a:spcBef>
                <a:spcPts val="3100"/>
              </a:spcBef>
              <a:buSzTx/>
              <a:buFontTx/>
              <a:buNone/>
              <a:defRPr sz="1800">
                <a:solidFill>
                  <a:srgbClr val="000000"/>
                </a:solidFill>
              </a:defRPr>
            </a:pPr>
            <a:r>
              <a:rPr b="1" i="1" sz="3168"/>
              <a:t>What is mortal sin? </a:t>
            </a:r>
            <a:r>
              <a:rPr i="1" sz="3168"/>
              <a:t>According to the ancient teaching of the church, there are two kinds of sin, venial sin is an offense against God which is serious but does not result in spiritual death. Mortal sin is so serious that is cuts the offender off from grace and therefore life in Christ. </a:t>
            </a:r>
            <a:endParaRPr i="1" sz="3168"/>
          </a:p>
          <a:p>
            <a:pPr lvl="0" marL="558800" indent="-558800" defTabSz="514095">
              <a:spcBef>
                <a:spcPts val="3100"/>
              </a:spcBef>
              <a:buSzPct val="100000"/>
              <a:buFontTx/>
              <a:buAutoNum type="arabicPeriod" startAt="1"/>
              <a:defRPr sz="1800">
                <a:solidFill>
                  <a:srgbClr val="000000"/>
                </a:solidFill>
              </a:defRPr>
            </a:pPr>
            <a:r>
              <a:rPr sz="3168"/>
              <a:t>Mortal sin cuts the offender off from the grace of God</a:t>
            </a:r>
            <a:endParaRPr sz="3168"/>
          </a:p>
          <a:p>
            <a:pPr lvl="0" marL="558800" indent="-558800" defTabSz="514095">
              <a:spcBef>
                <a:spcPts val="3100"/>
              </a:spcBef>
              <a:buSzPct val="100000"/>
              <a:buFontTx/>
              <a:buAutoNum type="arabicPeriod" startAt="1"/>
              <a:defRPr sz="1800">
                <a:solidFill>
                  <a:srgbClr val="000000"/>
                </a:solidFill>
              </a:defRPr>
            </a:pPr>
            <a:r>
              <a:rPr sz="3168"/>
              <a:t>Mortal sin is contagious, influencing others to sin and lose access to grace</a:t>
            </a:r>
            <a:endParaRPr sz="3168"/>
          </a:p>
          <a:p>
            <a:pPr lvl="0" marL="558800" indent="-558800" defTabSz="514095">
              <a:spcBef>
                <a:spcPts val="3100"/>
              </a:spcBef>
              <a:buSzPct val="100000"/>
              <a:buFontTx/>
              <a:buAutoNum type="arabicPeriod" startAt="1"/>
              <a:defRPr sz="1800">
                <a:solidFill>
                  <a:srgbClr val="000000"/>
                </a:solidFill>
              </a:defRPr>
            </a:pPr>
            <a:r>
              <a:rPr sz="3168"/>
              <a:t>Priests are instrumental in reconciling those who commit mortal sin with God, and restoring sinners to grace. </a:t>
            </a:r>
          </a:p>
        </p:txBody>
      </p:sp>
    </p:spTree>
  </p:cSld>
  <p:clrMapOvr>
    <a:masterClrMapping/>
  </p:clrMapOvr>
  <p:transition spd="slow" advClick="1">
    <p:dissolve/>
  </p:transition>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 name="Shape 45"/>
          <p:cNvSpPr/>
          <p:nvPr>
            <p:ph type="title"/>
          </p:nvPr>
        </p:nvSpPr>
        <p:spPr>
          <a:xfrm>
            <a:off x="1587499" y="1472"/>
            <a:ext cx="10464801" cy="2349501"/>
          </a:xfrm>
          <a:prstGeom prst="rect">
            <a:avLst/>
          </a:prstGeom>
        </p:spPr>
        <p:txBody>
          <a:bodyPr/>
          <a:lstStyle/>
          <a:p>
            <a:pPr lvl="0" defTabSz="490727">
              <a:defRPr spc="0" sz="1800">
                <a:solidFill>
                  <a:srgbClr val="000000"/>
                </a:solidFill>
              </a:defRPr>
            </a:pPr>
            <a:r>
              <a:rPr spc="58" sz="5880">
                <a:solidFill>
                  <a:srgbClr val="6E603B"/>
                </a:solidFill>
              </a:rPr>
              <a:t>Jesus Heals a </a:t>
            </a:r>
            <a:br>
              <a:rPr spc="58" sz="5880">
                <a:solidFill>
                  <a:srgbClr val="6E603B"/>
                </a:solidFill>
              </a:rPr>
            </a:br>
            <a:r>
              <a:rPr spc="58" sz="5880">
                <a:solidFill>
                  <a:srgbClr val="6E603B"/>
                </a:solidFill>
              </a:rPr>
              <a:t>Centurion's Servant</a:t>
            </a:r>
            <a:endParaRPr spc="58" sz="5880">
              <a:solidFill>
                <a:srgbClr val="6E603B"/>
              </a:solidFill>
            </a:endParaRPr>
          </a:p>
          <a:p>
            <a:pPr lvl="0" defTabSz="490727">
              <a:defRPr spc="0" sz="1800">
                <a:solidFill>
                  <a:srgbClr val="000000"/>
                </a:solidFill>
              </a:defRPr>
            </a:pPr>
            <a:r>
              <a:rPr spc="33" sz="3359">
                <a:solidFill>
                  <a:srgbClr val="6E603B"/>
                </a:solidFill>
              </a:rPr>
              <a:t>8:5-13</a:t>
            </a:r>
          </a:p>
        </p:txBody>
      </p:sp>
      <p:sp>
        <p:nvSpPr>
          <p:cNvPr id="46" name="Shape 46"/>
          <p:cNvSpPr/>
          <p:nvPr>
            <p:ph type="body" idx="1"/>
          </p:nvPr>
        </p:nvSpPr>
        <p:spPr>
          <a:xfrm>
            <a:off x="714174" y="2296498"/>
            <a:ext cx="11576451" cy="7156851"/>
          </a:xfrm>
          <a:prstGeom prst="rect">
            <a:avLst/>
          </a:prstGeom>
        </p:spPr>
        <p:txBody>
          <a:bodyPr anchor="t"/>
          <a:lstStyle/>
          <a:p>
            <a:pPr lvl="0">
              <a:buBlip>
                <a:blip r:embed="rId2"/>
              </a:buBlip>
              <a:defRPr sz="1800">
                <a:solidFill>
                  <a:srgbClr val="000000"/>
                </a:solidFill>
              </a:defRPr>
            </a:pPr>
            <a:r>
              <a:rPr sz="3600"/>
              <a:t>The centurion was a gentile and therefore "unworthy" to receive the ministry of a Prophet of God. </a:t>
            </a:r>
            <a:endParaRPr sz="3600"/>
          </a:p>
          <a:p>
            <a:pPr lvl="0">
              <a:buBlip>
                <a:blip r:embed="rId2"/>
              </a:buBlip>
              <a:defRPr sz="1800">
                <a:solidFill>
                  <a:srgbClr val="000000"/>
                </a:solidFill>
              </a:defRPr>
            </a:pPr>
            <a:r>
              <a:rPr sz="3600"/>
              <a:t>8:7 form the basis for the words of our Liturgy. Why? Jesus himself marveled at these words.</a:t>
            </a:r>
            <a:endParaRPr sz="3600"/>
          </a:p>
          <a:p>
            <a:pPr lvl="0">
              <a:buBlip>
                <a:blip r:embed="rId2"/>
              </a:buBlip>
              <a:defRPr sz="1800">
                <a:solidFill>
                  <a:srgbClr val="000000"/>
                </a:solidFill>
              </a:defRPr>
            </a:pPr>
            <a:r>
              <a:rPr sz="3600"/>
              <a:t>Note: Jesus shocked everyone by healing the Leper through touch. Jesus shocked everyone by healing the servant of a gentile, his touch was not necessary, but compassionate and instructive. </a:t>
            </a:r>
          </a:p>
        </p:txBody>
      </p:sp>
    </p:spTree>
  </p:cSld>
  <p:clrMapOvr>
    <a:masterClrMapping/>
  </p:clrMapOvr>
  <p:transition spd="slow" advClick="1">
    <p:dissolve/>
  </p:transition>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 name="Shape 48"/>
          <p:cNvSpPr/>
          <p:nvPr>
            <p:ph type="title"/>
          </p:nvPr>
        </p:nvSpPr>
        <p:spPr>
          <a:xfrm>
            <a:off x="1587499" y="-13756"/>
            <a:ext cx="10464801" cy="2349501"/>
          </a:xfrm>
          <a:prstGeom prst="rect">
            <a:avLst/>
          </a:prstGeom>
        </p:spPr>
        <p:txBody>
          <a:bodyPr/>
          <a:lstStyle/>
          <a:p>
            <a:pPr lvl="0" defTabSz="490727">
              <a:defRPr spc="0" sz="1800">
                <a:solidFill>
                  <a:srgbClr val="000000"/>
                </a:solidFill>
              </a:defRPr>
            </a:pPr>
            <a:r>
              <a:rPr spc="58" sz="5880">
                <a:solidFill>
                  <a:srgbClr val="6E603B"/>
                </a:solidFill>
              </a:rPr>
              <a:t>Jesus Heals Peter's Household</a:t>
            </a:r>
            <a:endParaRPr spc="58" sz="5880">
              <a:solidFill>
                <a:srgbClr val="6E603B"/>
              </a:solidFill>
            </a:endParaRPr>
          </a:p>
          <a:p>
            <a:pPr lvl="0" defTabSz="490727">
              <a:defRPr spc="0" sz="1800">
                <a:solidFill>
                  <a:srgbClr val="000000"/>
                </a:solidFill>
              </a:defRPr>
            </a:pPr>
            <a:r>
              <a:rPr spc="33" sz="3359">
                <a:solidFill>
                  <a:srgbClr val="6E603B"/>
                </a:solidFill>
              </a:rPr>
              <a:t>8:14-17</a:t>
            </a:r>
          </a:p>
        </p:txBody>
      </p:sp>
      <p:sp>
        <p:nvSpPr>
          <p:cNvPr id="49" name="Shape 49"/>
          <p:cNvSpPr/>
          <p:nvPr>
            <p:ph type="body" idx="1"/>
          </p:nvPr>
        </p:nvSpPr>
        <p:spPr>
          <a:xfrm>
            <a:off x="714174" y="2174673"/>
            <a:ext cx="11576451" cy="7156851"/>
          </a:xfrm>
          <a:prstGeom prst="rect">
            <a:avLst/>
          </a:prstGeom>
        </p:spPr>
        <p:txBody>
          <a:bodyPr anchor="t"/>
          <a:lstStyle/>
          <a:p>
            <a:pPr lvl="0">
              <a:buBlip>
                <a:blip r:embed="rId2"/>
              </a:buBlip>
              <a:defRPr sz="1800">
                <a:solidFill>
                  <a:srgbClr val="000000"/>
                </a:solidFill>
              </a:defRPr>
            </a:pPr>
            <a:r>
              <a:rPr sz="3600"/>
              <a:t>Peter's mother in law, suffering an apparently communicable sisease (the fever is the sign of contagion), Jesus touches her to heal her.</a:t>
            </a:r>
            <a:endParaRPr sz="3600"/>
          </a:p>
          <a:p>
            <a:pPr lvl="0">
              <a:buBlip>
                <a:blip r:embed="rId2"/>
              </a:buBlip>
              <a:defRPr sz="1800">
                <a:solidFill>
                  <a:srgbClr val="000000"/>
                </a:solidFill>
              </a:defRPr>
            </a:pPr>
            <a:r>
              <a:rPr sz="3600"/>
              <a:t>Those present found this action to be the fulfillment of Isaiah 53:4 "HE TOOK OUR INFIRMITIES AND BORE OUR DISEASES."</a:t>
            </a:r>
          </a:p>
        </p:txBody>
      </p:sp>
    </p:spTree>
  </p:cSld>
  <p:clrMapOvr>
    <a:masterClrMapping/>
  </p:clrMapOvr>
  <p:transition spd="slow" advClick="1">
    <p:dissolve/>
  </p:transition>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1" name="Shape 51"/>
          <p:cNvSpPr/>
          <p:nvPr>
            <p:ph type="title"/>
          </p:nvPr>
        </p:nvSpPr>
        <p:spPr>
          <a:xfrm>
            <a:off x="1587499" y="-13756"/>
            <a:ext cx="10464801" cy="2349501"/>
          </a:xfrm>
          <a:prstGeom prst="rect">
            <a:avLst/>
          </a:prstGeom>
        </p:spPr>
        <p:txBody>
          <a:bodyPr/>
          <a:lstStyle/>
          <a:p>
            <a:pPr lvl="0">
              <a:defRPr spc="0" sz="1800">
                <a:solidFill>
                  <a:srgbClr val="000000"/>
                </a:solidFill>
              </a:defRPr>
            </a:pPr>
            <a:r>
              <a:rPr spc="70" sz="7000">
                <a:solidFill>
                  <a:srgbClr val="6E603B"/>
                </a:solidFill>
              </a:rPr>
              <a:t>Would-Be Followers</a:t>
            </a:r>
            <a:endParaRPr spc="70" sz="7000">
              <a:solidFill>
                <a:srgbClr val="6E603B"/>
              </a:solidFill>
            </a:endParaRPr>
          </a:p>
          <a:p>
            <a:pPr lvl="0">
              <a:defRPr spc="0" sz="1800">
                <a:solidFill>
                  <a:srgbClr val="000000"/>
                </a:solidFill>
              </a:defRPr>
            </a:pPr>
            <a:r>
              <a:rPr spc="39" sz="4000">
                <a:solidFill>
                  <a:srgbClr val="6E603B"/>
                </a:solidFill>
              </a:rPr>
              <a:t>8:18-22</a:t>
            </a:r>
          </a:p>
        </p:txBody>
      </p:sp>
      <p:sp>
        <p:nvSpPr>
          <p:cNvPr id="52" name="Shape 52"/>
          <p:cNvSpPr/>
          <p:nvPr>
            <p:ph type="body" idx="1"/>
          </p:nvPr>
        </p:nvSpPr>
        <p:spPr>
          <a:xfrm>
            <a:off x="714174" y="2174673"/>
            <a:ext cx="11576451" cy="7156851"/>
          </a:xfrm>
          <a:prstGeom prst="rect">
            <a:avLst/>
          </a:prstGeom>
        </p:spPr>
        <p:txBody>
          <a:bodyPr anchor="t"/>
          <a:lstStyle/>
          <a:p>
            <a:pPr lvl="0">
              <a:buBlip>
                <a:blip r:embed="rId2"/>
              </a:buBlip>
              <a:defRPr sz="1800">
                <a:solidFill>
                  <a:srgbClr val="000000"/>
                </a:solidFill>
              </a:defRPr>
            </a:pPr>
            <a:r>
              <a:rPr sz="3600"/>
              <a:t>Note that these followers of Jesus are not willing to do what the Disciples did leaving everything - careers, businesses, livelihoods, and family obligations in order to be his disciple. </a:t>
            </a:r>
            <a:endParaRPr sz="3600"/>
          </a:p>
          <a:p>
            <a:pPr lvl="0">
              <a:buBlip>
                <a:blip r:embed="rId2"/>
              </a:buBlip>
              <a:defRPr sz="1800">
                <a:solidFill>
                  <a:srgbClr val="000000"/>
                </a:solidFill>
              </a:defRPr>
            </a:pPr>
            <a:r>
              <a:rPr sz="3600"/>
              <a:t>For Jesus, following him requires the greatest commitment. The high demands of the Gospel outrank all other demands and obligations.</a:t>
            </a:r>
          </a:p>
        </p:txBody>
      </p:sp>
    </p:spTree>
  </p:cSld>
  <p:clrMapOvr>
    <a:masterClrMapping/>
  </p:clrMapOvr>
  <p:transition spd="slow" advClick="1">
    <p:dissolve/>
  </p:transition>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4" name="Shape 54"/>
          <p:cNvSpPr/>
          <p:nvPr>
            <p:ph type="title"/>
          </p:nvPr>
        </p:nvSpPr>
        <p:spPr>
          <a:xfrm>
            <a:off x="1587499" y="-13756"/>
            <a:ext cx="10464801" cy="2349501"/>
          </a:xfrm>
          <a:prstGeom prst="rect">
            <a:avLst/>
          </a:prstGeom>
        </p:spPr>
        <p:txBody>
          <a:bodyPr/>
          <a:lstStyle/>
          <a:p>
            <a:pPr lvl="0">
              <a:defRPr spc="0" sz="1800">
                <a:solidFill>
                  <a:srgbClr val="000000"/>
                </a:solidFill>
              </a:defRPr>
            </a:pPr>
            <a:r>
              <a:rPr spc="70" sz="7000">
                <a:solidFill>
                  <a:srgbClr val="6E603B"/>
                </a:solidFill>
              </a:rPr>
              <a:t>Jesus Calms the Storm</a:t>
            </a:r>
            <a:endParaRPr spc="70" sz="7000">
              <a:solidFill>
                <a:srgbClr val="6E603B"/>
              </a:solidFill>
            </a:endParaRPr>
          </a:p>
          <a:p>
            <a:pPr lvl="0">
              <a:defRPr spc="0" sz="1800">
                <a:solidFill>
                  <a:srgbClr val="000000"/>
                </a:solidFill>
              </a:defRPr>
            </a:pPr>
            <a:r>
              <a:rPr spc="39" sz="4000">
                <a:solidFill>
                  <a:srgbClr val="6E603B"/>
                </a:solidFill>
              </a:rPr>
              <a:t>8:23-27</a:t>
            </a:r>
          </a:p>
        </p:txBody>
      </p:sp>
      <p:sp>
        <p:nvSpPr>
          <p:cNvPr id="55" name="Shape 55"/>
          <p:cNvSpPr/>
          <p:nvPr>
            <p:ph type="body" idx="1"/>
          </p:nvPr>
        </p:nvSpPr>
        <p:spPr>
          <a:xfrm>
            <a:off x="714174" y="2174673"/>
            <a:ext cx="11576451" cy="7156851"/>
          </a:xfrm>
          <a:prstGeom prst="rect">
            <a:avLst/>
          </a:prstGeom>
        </p:spPr>
        <p:txBody>
          <a:bodyPr anchor="t"/>
          <a:lstStyle/>
          <a:p>
            <a:pPr lvl="0">
              <a:buBlip>
                <a:blip r:embed="rId2"/>
              </a:buBlip>
              <a:defRPr sz="1800">
                <a:solidFill>
                  <a:srgbClr val="000000"/>
                </a:solidFill>
              </a:defRPr>
            </a:pPr>
            <a:r>
              <a:rPr sz="3600"/>
              <a:t>Jesus has shown that he is master over disease, life and death.</a:t>
            </a:r>
            <a:endParaRPr sz="3600"/>
          </a:p>
          <a:p>
            <a:pPr lvl="0">
              <a:buBlip>
                <a:blip r:embed="rId2"/>
              </a:buBlip>
              <a:defRPr sz="1800">
                <a:solidFill>
                  <a:srgbClr val="000000"/>
                </a:solidFill>
              </a:defRPr>
            </a:pPr>
            <a:r>
              <a:rPr sz="3600"/>
              <a:t>He has shown that following him is a greater calling than any other.</a:t>
            </a:r>
            <a:endParaRPr sz="3600"/>
          </a:p>
          <a:p>
            <a:pPr lvl="0">
              <a:buBlip>
                <a:blip r:embed="rId2"/>
              </a:buBlip>
              <a:defRPr sz="1800">
                <a:solidFill>
                  <a:srgbClr val="000000"/>
                </a:solidFill>
              </a:defRPr>
            </a:pPr>
            <a:r>
              <a:rPr sz="3600"/>
              <a:t>Now he shows that "even the wind and the seas obey." Every aspect of the material creation is subject to his will.</a:t>
            </a:r>
            <a:endParaRPr sz="3600"/>
          </a:p>
          <a:p>
            <a:pPr lvl="0">
              <a:buBlip>
                <a:blip r:embed="rId2"/>
              </a:buBlip>
              <a:defRPr sz="1800">
                <a:solidFill>
                  <a:srgbClr val="000000"/>
                </a:solidFill>
              </a:defRPr>
            </a:pPr>
            <a:r>
              <a:rPr sz="3600"/>
              <a:t>He is not merely the savior of mankind, he is the Savior of the world, of all creation (κοσμος - cosmos)</a:t>
            </a:r>
          </a:p>
        </p:txBody>
      </p:sp>
    </p:spTree>
  </p:cSld>
  <p:clrMapOvr>
    <a:masterClrMapping/>
  </p:clrMapOvr>
  <p:transition spd="slow" advClick="1">
    <p:dissolve/>
  </p:transition>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7" name="Shape 57"/>
          <p:cNvSpPr/>
          <p:nvPr>
            <p:ph type="title"/>
          </p:nvPr>
        </p:nvSpPr>
        <p:spPr>
          <a:xfrm>
            <a:off x="1587499" y="-13756"/>
            <a:ext cx="10464801" cy="2349501"/>
          </a:xfrm>
          <a:prstGeom prst="rect">
            <a:avLst/>
          </a:prstGeom>
        </p:spPr>
        <p:txBody>
          <a:bodyPr/>
          <a:lstStyle/>
          <a:p>
            <a:pPr lvl="0" defTabSz="490727">
              <a:defRPr spc="0" sz="1800">
                <a:solidFill>
                  <a:srgbClr val="000000"/>
                </a:solidFill>
              </a:defRPr>
            </a:pPr>
            <a:r>
              <a:rPr spc="58" sz="5880">
                <a:solidFill>
                  <a:srgbClr val="6E603B"/>
                </a:solidFill>
              </a:rPr>
              <a:t>Jesus heals the Gadarene Demoniacs</a:t>
            </a:r>
            <a:endParaRPr spc="58" sz="5880">
              <a:solidFill>
                <a:srgbClr val="6E603B"/>
              </a:solidFill>
            </a:endParaRPr>
          </a:p>
          <a:p>
            <a:pPr lvl="0" defTabSz="490727">
              <a:defRPr spc="0" sz="1800">
                <a:solidFill>
                  <a:srgbClr val="000000"/>
                </a:solidFill>
              </a:defRPr>
            </a:pPr>
            <a:r>
              <a:rPr spc="33" sz="3359">
                <a:solidFill>
                  <a:srgbClr val="6E603B"/>
                </a:solidFill>
              </a:rPr>
              <a:t>8:28-34</a:t>
            </a:r>
          </a:p>
        </p:txBody>
      </p:sp>
      <p:sp>
        <p:nvSpPr>
          <p:cNvPr id="58" name="Shape 58"/>
          <p:cNvSpPr/>
          <p:nvPr>
            <p:ph type="body" idx="1"/>
          </p:nvPr>
        </p:nvSpPr>
        <p:spPr>
          <a:xfrm>
            <a:off x="714174" y="2174673"/>
            <a:ext cx="11576451" cy="7156851"/>
          </a:xfrm>
          <a:prstGeom prst="rect">
            <a:avLst/>
          </a:prstGeom>
        </p:spPr>
        <p:txBody>
          <a:bodyPr anchor="t"/>
          <a:lstStyle/>
          <a:p>
            <a:pPr lvl="0">
              <a:buBlip>
                <a:blip r:embed="rId2"/>
              </a:buBlip>
              <a:defRPr sz="1800">
                <a:solidFill>
                  <a:srgbClr val="000000"/>
                </a:solidFill>
              </a:defRPr>
            </a:pPr>
            <a:r>
              <a:rPr sz="3600"/>
              <a:t>Gadara was one of the 10 cities of the Roman province called the Decapolis. It was a gentile city, unclean and defiled by its very nature as witnessed by herding of swine.  The people and the land being unclean, no worship could happen hear. </a:t>
            </a:r>
            <a:endParaRPr sz="3600"/>
          </a:p>
          <a:p>
            <a:pPr lvl="0">
              <a:buBlip>
                <a:blip r:embed="rId2"/>
              </a:buBlip>
              <a:defRPr sz="1800">
                <a:solidFill>
                  <a:srgbClr val="000000"/>
                </a:solidFill>
              </a:defRPr>
            </a:pPr>
            <a:r>
              <a:rPr sz="3600"/>
              <a:t>Two demoniacs come out of the tombs - corruption is unclean. Death is the consequence of man's obedience to the demon who has no life to offer. </a:t>
            </a:r>
            <a:endParaRPr sz="3600"/>
          </a:p>
          <a:p>
            <a:pPr lvl="0">
              <a:buBlip>
                <a:blip r:embed="rId2"/>
              </a:buBlip>
              <a:defRPr sz="1800">
                <a:solidFill>
                  <a:srgbClr val="000000"/>
                </a:solidFill>
              </a:defRPr>
            </a:pPr>
            <a:r>
              <a:rPr sz="3600"/>
              <a:t>Excursus: Why do the demons want to inhabit a living creature, man or swine?</a:t>
            </a:r>
          </a:p>
        </p:txBody>
      </p:sp>
    </p:spTree>
  </p:cSld>
  <p:clrMapOvr>
    <a:masterClrMapping/>
  </p:clrMapOvr>
  <p:transition spd="slow" advClick="1">
    <p:dissolve/>
  </p:transition>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0" name="Shape 60"/>
          <p:cNvSpPr/>
          <p:nvPr>
            <p:ph type="title"/>
          </p:nvPr>
        </p:nvSpPr>
        <p:spPr>
          <a:xfrm>
            <a:off x="1587500" y="31928"/>
            <a:ext cx="10464800" cy="2349501"/>
          </a:xfrm>
          <a:prstGeom prst="rect">
            <a:avLst/>
          </a:prstGeom>
        </p:spPr>
        <p:txBody>
          <a:bodyPr/>
          <a:lstStyle/>
          <a:p>
            <a:pPr lvl="0" defTabSz="490727">
              <a:defRPr spc="0" sz="1800">
                <a:solidFill>
                  <a:srgbClr val="000000"/>
                </a:solidFill>
              </a:defRPr>
            </a:pPr>
            <a:r>
              <a:rPr spc="58" sz="5880">
                <a:solidFill>
                  <a:srgbClr val="6E603B"/>
                </a:solidFill>
              </a:rPr>
              <a:t>Jesus heals the Gadarene Demoniacs, 2</a:t>
            </a:r>
            <a:endParaRPr spc="58" sz="5880">
              <a:solidFill>
                <a:srgbClr val="6E603B"/>
              </a:solidFill>
            </a:endParaRPr>
          </a:p>
          <a:p>
            <a:pPr lvl="0" defTabSz="490727">
              <a:defRPr spc="0" sz="1800">
                <a:solidFill>
                  <a:srgbClr val="000000"/>
                </a:solidFill>
              </a:defRPr>
            </a:pPr>
            <a:r>
              <a:rPr spc="33" sz="3359">
                <a:solidFill>
                  <a:srgbClr val="6E603B"/>
                </a:solidFill>
              </a:rPr>
              <a:t>8:28-34</a:t>
            </a:r>
          </a:p>
        </p:txBody>
      </p:sp>
      <p:sp>
        <p:nvSpPr>
          <p:cNvPr id="61" name="Shape 61"/>
          <p:cNvSpPr/>
          <p:nvPr>
            <p:ph type="body" idx="1"/>
          </p:nvPr>
        </p:nvSpPr>
        <p:spPr>
          <a:xfrm>
            <a:off x="714174" y="2174673"/>
            <a:ext cx="11576451" cy="7156851"/>
          </a:xfrm>
          <a:prstGeom prst="rect">
            <a:avLst/>
          </a:prstGeom>
        </p:spPr>
        <p:txBody>
          <a:bodyPr anchor="t"/>
          <a:lstStyle/>
          <a:p>
            <a:pPr lvl="0" marL="408940" indent="-408940" defTabSz="537463">
              <a:spcBef>
                <a:spcPts val="3300"/>
              </a:spcBef>
              <a:buBlip>
                <a:blip r:embed="rId2"/>
              </a:buBlip>
              <a:defRPr sz="1800">
                <a:solidFill>
                  <a:srgbClr val="000000"/>
                </a:solidFill>
              </a:defRPr>
            </a:pPr>
            <a:r>
              <a:rPr sz="3312"/>
              <a:t>Why did the swine run into the water? (Did Jesus drive them there? Who did?)</a:t>
            </a:r>
            <a:endParaRPr sz="3312"/>
          </a:p>
          <a:p>
            <a:pPr lvl="0" marL="408940" indent="-408940" defTabSz="537463">
              <a:spcBef>
                <a:spcPts val="3300"/>
              </a:spcBef>
              <a:buBlip>
                <a:blip r:embed="rId2"/>
              </a:buBlip>
              <a:defRPr sz="1800">
                <a:solidFill>
                  <a:srgbClr val="000000"/>
                </a:solidFill>
              </a:defRPr>
            </a:pPr>
            <a:r>
              <a:rPr sz="3312"/>
              <a:t>Why might this have happened? For demons, every experience of goodness is a pain of hell. Demons, tormented by their own eternal condemnation, can not tolerate the bright light of God's perfection. The order of God's cosmos is too much for them. Because of their condition, they are proponents of chaos, disorder, corruption, decay, terror, darkness and death. Craving a return to their once glorious existence, they seek to inhabit beautifully alive beings, but the presence of the demon corrupts the living, sending them to dwell in tombs.</a:t>
            </a:r>
          </a:p>
        </p:txBody>
      </p:sp>
    </p:spTree>
  </p:cSld>
  <p:clrMapOvr>
    <a:masterClrMapping/>
  </p:clrMapOvr>
  <p:transition spd="slow" advClick="1">
    <p:dissolve/>
  </p:transition>
</p:sld>
</file>

<file path=ppt/theme/theme1.xml><?xml version="1.0" encoding="utf-8"?>
<a:theme xmlns:a="http://schemas.openxmlformats.org/drawingml/2006/main" xmlns:r="http://schemas.openxmlformats.org/officeDocument/2006/relationships" name="HardCover">
  <a:themeElements>
    <a:clrScheme name="HardCover">
      <a:dk1>
        <a:srgbClr val="6E603B"/>
      </a:dk1>
      <a:lt1>
        <a:srgbClr val="33446E"/>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HardCover">
  <a:themeElements>
    <a:clrScheme name="HardCover">
      <a:dk1>
        <a:srgbClr val="000000"/>
      </a:dk1>
      <a:lt1>
        <a:srgbClr val="FFFFFF"/>
      </a:lt1>
      <a:dk2>
        <a:srgbClr val="5C5A52"/>
      </a:dk2>
      <a:lt2>
        <a:srgbClr val="DCDEE0"/>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HardCover">
      <a:majorFont>
        <a:latin typeface="American Typewriter"/>
        <a:ea typeface="American Typewriter"/>
        <a:cs typeface="American Typewriter"/>
      </a:majorFont>
      <a:minorFont>
        <a:latin typeface="American Typewriter"/>
        <a:ea typeface="American Typewriter"/>
        <a:cs typeface="American Typewriter"/>
      </a:minorFont>
    </a:fontScheme>
    <a:fmtScheme name="HardCov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8AB65"/>
        </a:solid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FFFDEF"/>
            </a:solidFill>
            <a:effectLst>
              <a:outerShdw sx="100000" sy="100000" kx="0" ky="0" algn="b" rotWithShape="0" blurRad="25400" dist="12700" dir="16200000">
                <a:srgbClr val="000000">
                  <a:alpha val="40000"/>
                </a:srgbClr>
              </a:outerShdw>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82844E"/>
          </a:solidFill>
          <a:prstDash val="solid"/>
          <a:miter lim="400000"/>
        </a:ln>
        <a:effectLst/>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1" hangingPunct="0">
          <a:lnSpc>
            <a:spcPct val="100000"/>
          </a:lnSpc>
          <a:spcBef>
            <a:spcPts val="0"/>
          </a:spcBef>
          <a:spcAft>
            <a:spcPts val="0"/>
          </a:spcAft>
          <a:buClrTx/>
          <a:buSzTx/>
          <a:buFontTx/>
          <a:buNone/>
          <a:tabLst/>
          <a:defRPr b="0" baseline="0" cap="none" i="0" spc="0" strike="noStrike" sz="3600" u="none" kumimoji="0" normalizeH="0">
            <a:ln>
              <a:noFill/>
            </a:ln>
            <a:solidFill>
              <a:srgbClr val="6E603B"/>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