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_rels/tableStyles.xml.rels><?xml version="1.0" encoding="UTF-8" standalone="yes"?><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Title Text</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endParaRPr sz="3200">
              <a:solidFill>
                <a:srgbClr val="93741C"/>
              </a:solidFill>
            </a:endParaRPr>
          </a:p>
          <a:p>
            <a:pPr lvl="1">
              <a:defRPr sz="1800">
                <a:solidFill>
                  <a:srgbClr val="000000"/>
                </a:solidFill>
              </a:defRPr>
            </a:pPr>
            <a:r>
              <a:rPr sz="3200">
                <a:solidFill>
                  <a:srgbClr val="93741C"/>
                </a:solidFill>
              </a:rPr>
              <a:t>Body Level Two</a:t>
            </a:r>
            <a:endParaRPr sz="3200">
              <a:solidFill>
                <a:srgbClr val="93741C"/>
              </a:solidFill>
            </a:endParaRPr>
          </a:p>
          <a:p>
            <a:pPr lvl="2">
              <a:defRPr sz="1800">
                <a:solidFill>
                  <a:srgbClr val="000000"/>
                </a:solidFill>
              </a:defRPr>
            </a:pPr>
            <a:r>
              <a:rPr sz="3200">
                <a:solidFill>
                  <a:srgbClr val="93741C"/>
                </a:solidFill>
              </a:rPr>
              <a:t>Body Level Three</a:t>
            </a:r>
            <a:endParaRPr sz="3200">
              <a:solidFill>
                <a:srgbClr val="93741C"/>
              </a:solidFill>
            </a:endParaRPr>
          </a:p>
          <a:p>
            <a:pPr lvl="3">
              <a:defRPr sz="1800">
                <a:solidFill>
                  <a:srgbClr val="000000"/>
                </a:solidFill>
              </a:defRPr>
            </a:pPr>
            <a:r>
              <a:rPr sz="3200">
                <a:solidFill>
                  <a:srgbClr val="93741C"/>
                </a:solidFill>
              </a:rPr>
              <a:t>Body Level Four</a:t>
            </a:r>
            <a:endParaRPr sz="3200">
              <a:solidFill>
                <a:srgbClr val="93741C"/>
              </a:solidFill>
            </a:endParaRPr>
          </a:p>
          <a:p>
            <a:pPr lvl="4">
              <a:defRPr sz="1800">
                <a:solidFill>
                  <a:srgbClr val="000000"/>
                </a:solidFill>
              </a:defRPr>
            </a:pPr>
            <a:r>
              <a:rPr sz="3200">
                <a:solidFill>
                  <a:srgbClr val="93741C"/>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4" name="Group 34"/>
          <p:cNvGrpSpPr/>
          <p:nvPr/>
        </p:nvGrpSpPr>
        <p:grpSpPr>
          <a:xfrm>
            <a:off x="911733" y="541757"/>
            <a:ext cx="6521526" cy="8670086"/>
            <a:chOff x="-203200" y="-203200"/>
            <a:chExt cx="6521525" cy="8670085"/>
          </a:xfrm>
        </p:grpSpPr>
        <p:pic>
          <p:nvPicPr>
            <p:cNvPr id="33" name="IMG_3350.jpeg"/>
            <p:cNvPicPr/>
            <p:nvPr/>
          </p:nvPicPr>
          <p:blipFill>
            <a:blip r:embed="rId2">
              <a:extLst/>
            </a:blip>
            <a:srcRect l="13000" t="0" r="13000" b="0"/>
            <a:stretch>
              <a:fillRect/>
            </a:stretch>
          </p:blipFill>
          <p:spPr>
            <a:xfrm>
              <a:off x="0" y="0"/>
              <a:ext cx="6115125" cy="8263685"/>
            </a:xfrm>
            <a:prstGeom prst="rect">
              <a:avLst/>
            </a:prstGeom>
            <a:ln>
              <a:noFill/>
            </a:ln>
            <a:effectLst/>
          </p:spPr>
        </p:pic>
        <p:pic>
          <p:nvPicPr>
            <p:cNvPr id="32" name=""/>
            <p:cNvPicPr/>
            <p:nvPr/>
          </p:nvPicPr>
          <p:blipFill>
            <a:blip r:embed="rId3">
              <a:extLst/>
            </a:blip>
            <a:stretch>
              <a:fillRect/>
            </a:stretch>
          </p:blipFill>
          <p:spPr>
            <a:xfrm>
              <a:off x="-203201" y="-203200"/>
              <a:ext cx="6521526" cy="8670085"/>
            </a:xfrm>
            <a:prstGeom prst="rect">
              <a:avLst/>
            </a:prstGeom>
            <a:effectLst/>
          </p:spPr>
        </p:pic>
      </p:grpSp>
      <p:sp>
        <p:nvSpPr>
          <p:cNvPr id="35" name="Shape 35"/>
          <p:cNvSpPr/>
          <p:nvPr/>
        </p:nvSpPr>
        <p:spPr>
          <a:xfrm>
            <a:off x="7715436" y="1337470"/>
            <a:ext cx="463266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943F2B"/>
                </a:solidFill>
              </a:defRPr>
            </a:lvl1pPr>
          </a:lstStyle>
          <a:p>
            <a:pPr lvl="0">
              <a:defRPr sz="1800">
                <a:solidFill>
                  <a:srgbClr val="000000"/>
                </a:solidFill>
              </a:defRPr>
            </a:pPr>
            <a:r>
              <a:rPr sz="6000">
                <a:solidFill>
                  <a:srgbClr val="943F2B"/>
                </a:solidFill>
              </a:rPr>
              <a:t>Sunday Bible College</a:t>
            </a:r>
          </a:p>
        </p:txBody>
      </p:sp>
      <p:sp>
        <p:nvSpPr>
          <p:cNvPr id="36" name="Shape 36"/>
          <p:cNvSpPr/>
          <p:nvPr/>
        </p:nvSpPr>
        <p:spPr>
          <a:xfrm>
            <a:off x="7770349" y="3798094"/>
            <a:ext cx="4522837" cy="243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823726"/>
                </a:solidFill>
              </a:rPr>
              <a:t>Chapter 9</a:t>
            </a:r>
            <a:endParaRPr sz="5000">
              <a:solidFill>
                <a:srgbClr val="823726"/>
              </a:solidFill>
            </a:endParaRPr>
          </a:p>
          <a:p>
            <a:pPr lvl="0">
              <a:defRPr sz="1800">
                <a:solidFill>
                  <a:srgbClr val="000000"/>
                </a:solidFill>
              </a:defRPr>
            </a:pPr>
            <a:endParaRPr>
              <a:solidFill>
                <a:srgbClr val="823726"/>
              </a:solidFill>
            </a:endParaRPr>
          </a:p>
          <a:p>
            <a:pPr lvl="0">
              <a:defRPr sz="1800">
                <a:solidFill>
                  <a:srgbClr val="000000"/>
                </a:solidFill>
              </a:defRPr>
            </a:pPr>
            <a:r>
              <a:rPr sz="3500">
                <a:solidFill>
                  <a:srgbClr val="823726"/>
                </a:solidFill>
              </a:rPr>
              <a:t>Miracles of Jesus </a:t>
            </a:r>
            <a:endParaRPr sz="3500">
              <a:solidFill>
                <a:srgbClr val="823726"/>
              </a:solidFill>
            </a:endParaRPr>
          </a:p>
          <a:p>
            <a:pPr lvl="0">
              <a:defRPr sz="1800">
                <a:solidFill>
                  <a:srgbClr val="000000"/>
                </a:solidFill>
              </a:defRPr>
            </a:pPr>
            <a:r>
              <a:rPr sz="3500">
                <a:solidFill>
                  <a:srgbClr val="823726"/>
                </a:solidFill>
              </a:rPr>
              <a:t>&amp; the Twelve Apostles</a:t>
            </a:r>
          </a:p>
        </p:txBody>
      </p:sp>
      <p:sp>
        <p:nvSpPr>
          <p:cNvPr id="37" name="Shape 37"/>
          <p:cNvSpPr/>
          <p:nvPr/>
        </p:nvSpPr>
        <p:spPr>
          <a:xfrm>
            <a:off x="8014442" y="6588919"/>
            <a:ext cx="4034651" cy="17573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100">
                <a:solidFill>
                  <a:srgbClr val="3E6169"/>
                </a:solidFill>
                <a:latin typeface="Optima"/>
                <a:ea typeface="Optima"/>
                <a:cs typeface="Optima"/>
                <a:sym typeface="Optima"/>
              </a:rPr>
              <a:t>Holy Trinity</a:t>
            </a:r>
            <a:endParaRPr sz="4100">
              <a:solidFill>
                <a:srgbClr val="3E6169"/>
              </a:solidFill>
              <a:latin typeface="Optima"/>
              <a:ea typeface="Optima"/>
              <a:cs typeface="Optima"/>
              <a:sym typeface="Optima"/>
            </a:endParaRPr>
          </a:p>
          <a:p>
            <a:pPr lvl="0">
              <a:defRPr sz="1800">
                <a:solidFill>
                  <a:srgbClr val="000000"/>
                </a:solidFill>
              </a:defRPr>
            </a:pPr>
            <a:r>
              <a:rPr sz="4100">
                <a:solidFill>
                  <a:srgbClr val="3E6169"/>
                </a:solidFill>
                <a:latin typeface="Optima"/>
                <a:ea typeface="Optima"/>
                <a:cs typeface="Optima"/>
                <a:sym typeface="Optima"/>
              </a:rPr>
              <a:t>Anglican Church</a:t>
            </a:r>
            <a:endParaRPr sz="4100">
              <a:solidFill>
                <a:srgbClr val="3E6169"/>
              </a:solidFill>
              <a:latin typeface="Optima"/>
              <a:ea typeface="Optima"/>
              <a:cs typeface="Optima"/>
              <a:sym typeface="Optima"/>
            </a:endParaRPr>
          </a:p>
          <a:p>
            <a:pPr lvl="0">
              <a:defRPr sz="1800">
                <a:solidFill>
                  <a:srgbClr val="000000"/>
                </a:solidFill>
              </a:defRPr>
            </a:pPr>
            <a:r>
              <a:rPr sz="2500">
                <a:solidFill>
                  <a:srgbClr val="3E6169"/>
                </a:solidFill>
                <a:latin typeface="Optima"/>
                <a:ea typeface="Optima"/>
                <a:cs typeface="Optima"/>
                <a:sym typeface="Optima"/>
              </a:rPr>
              <a:t>Fernandina Beach, Florida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719498" y="-13756"/>
            <a:ext cx="11667820" cy="2349501"/>
          </a:xfrm>
          <a:prstGeom prst="rect">
            <a:avLst/>
          </a:prstGeom>
        </p:spPr>
        <p:txBody>
          <a:bodyPr/>
          <a:lstStyle/>
          <a:p>
            <a:pPr lvl="0">
              <a:defRPr spc="0" sz="1800">
                <a:solidFill>
                  <a:srgbClr val="000000"/>
                </a:solidFill>
              </a:defRPr>
            </a:pPr>
            <a:r>
              <a:rPr spc="70" sz="7000">
                <a:solidFill>
                  <a:srgbClr val="6E603B"/>
                </a:solidFill>
              </a:rPr>
              <a:t>The Harvest is Plentiful</a:t>
            </a:r>
            <a:endParaRPr spc="70" sz="7000">
              <a:solidFill>
                <a:srgbClr val="6E603B"/>
              </a:solidFill>
            </a:endParaRPr>
          </a:p>
          <a:p>
            <a:pPr lvl="0">
              <a:defRPr spc="0" sz="1800">
                <a:solidFill>
                  <a:srgbClr val="000000"/>
                </a:solidFill>
              </a:defRPr>
            </a:pPr>
            <a:r>
              <a:rPr spc="39" sz="4000">
                <a:solidFill>
                  <a:srgbClr val="6E603B"/>
                </a:solidFill>
              </a:rPr>
              <a:t>9:35-38</a:t>
            </a:r>
          </a:p>
        </p:txBody>
      </p:sp>
      <p:sp>
        <p:nvSpPr>
          <p:cNvPr id="65" name="Shape 65"/>
          <p:cNvSpPr/>
          <p:nvPr>
            <p:ph type="body" idx="1"/>
          </p:nvPr>
        </p:nvSpPr>
        <p:spPr>
          <a:xfrm>
            <a:off x="714174" y="2174673"/>
            <a:ext cx="11576451" cy="7156851"/>
          </a:xfrm>
          <a:prstGeom prst="rect">
            <a:avLst/>
          </a:prstGeom>
        </p:spPr>
        <p:txBody>
          <a:bodyPr anchor="t"/>
          <a:lstStyle/>
          <a:p>
            <a:pPr lvl="0">
              <a:buBlip>
                <a:blip r:embed="rId2"/>
              </a:buBlip>
              <a:defRPr>
                <a:solidFill>
                  <a:srgbClr val="000000"/>
                </a:solidFill>
              </a:defRPr>
            </a:pP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719498" y="-13756"/>
            <a:ext cx="11667820" cy="2349501"/>
          </a:xfrm>
          <a:prstGeom prst="rect">
            <a:avLst/>
          </a:prstGeom>
        </p:spPr>
        <p:txBody>
          <a:bodyPr/>
          <a:lstStyle/>
          <a:p>
            <a:pPr lvl="0">
              <a:defRPr spc="0" sz="1800">
                <a:solidFill>
                  <a:srgbClr val="000000"/>
                </a:solidFill>
              </a:defRPr>
            </a:pPr>
            <a:r>
              <a:rPr spc="70" sz="7000">
                <a:solidFill>
                  <a:srgbClr val="6E603B"/>
                </a:solidFill>
              </a:rPr>
              <a:t>The Twelve Apostles</a:t>
            </a:r>
            <a:endParaRPr spc="70" sz="7000">
              <a:solidFill>
                <a:srgbClr val="6E603B"/>
              </a:solidFill>
            </a:endParaRPr>
          </a:p>
          <a:p>
            <a:pPr lvl="0">
              <a:defRPr spc="0" sz="1800">
                <a:solidFill>
                  <a:srgbClr val="000000"/>
                </a:solidFill>
              </a:defRPr>
            </a:pPr>
            <a:r>
              <a:rPr spc="39" sz="4000">
                <a:solidFill>
                  <a:srgbClr val="6E603B"/>
                </a:solidFill>
              </a:rPr>
              <a:t>10:1-4</a:t>
            </a:r>
          </a:p>
        </p:txBody>
      </p:sp>
      <p:sp>
        <p:nvSpPr>
          <p:cNvPr id="68" name="Shape 68"/>
          <p:cNvSpPr/>
          <p:nvPr>
            <p:ph type="body" idx="1"/>
          </p:nvPr>
        </p:nvSpPr>
        <p:spPr>
          <a:xfrm>
            <a:off x="714174" y="2174673"/>
            <a:ext cx="11576451" cy="7156851"/>
          </a:xfrm>
          <a:prstGeom prst="rect">
            <a:avLst/>
          </a:prstGeom>
        </p:spPr>
        <p:txBody>
          <a:bodyPr anchor="t"/>
          <a:lstStyle/>
          <a:p>
            <a:pPr lvl="0">
              <a:buBlip>
                <a:blip r:embed="rId2"/>
              </a:buBlip>
              <a:defRPr>
                <a:solidFill>
                  <a:srgbClr val="000000"/>
                </a:solidFill>
              </a:defRPr>
            </a:pP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 name=""/>
          <p:cNvPicPr/>
          <p:nvPr/>
        </p:nvPicPr>
        <p:blipFill>
          <a:blip r:embed="rId2">
            <a:extLst/>
          </a:blip>
          <a:stretch>
            <a:fillRect/>
          </a:stretch>
        </p:blipFill>
        <p:spPr>
          <a:xfrm rot="21600000">
            <a:off x="7264400" y="2539999"/>
            <a:ext cx="4953001" cy="6426202"/>
          </a:xfrm>
          <a:prstGeom prst="rect">
            <a:avLst/>
          </a:prstGeom>
        </p:spPr>
      </p:pic>
      <p:sp>
        <p:nvSpPr>
          <p:cNvPr id="71" name="Shape 71"/>
          <p:cNvSpPr/>
          <p:nvPr>
            <p:ph type="title"/>
          </p:nvPr>
        </p:nvSpPr>
        <p:spPr>
          <a:xfrm>
            <a:off x="1587499" y="10350"/>
            <a:ext cx="10464801" cy="2349501"/>
          </a:xfrm>
          <a:prstGeom prst="rect">
            <a:avLst/>
          </a:prstGeom>
        </p:spPr>
        <p:txBody>
          <a:bodyPr/>
          <a:lstStyle/>
          <a:p>
            <a:pPr lvl="0">
              <a:defRPr spc="0" sz="1800">
                <a:solidFill>
                  <a:srgbClr val="000000"/>
                </a:solidFill>
              </a:defRPr>
            </a:pPr>
            <a:r>
              <a:rPr spc="70" sz="7000">
                <a:solidFill>
                  <a:srgbClr val="6E603B"/>
                </a:solidFill>
              </a:rPr>
              <a:t>Homework</a:t>
            </a:r>
          </a:p>
        </p:txBody>
      </p:sp>
      <p:sp>
        <p:nvSpPr>
          <p:cNvPr id="72" name="Shape 72"/>
          <p:cNvSpPr/>
          <p:nvPr>
            <p:ph type="body" idx="1"/>
          </p:nvPr>
        </p:nvSpPr>
        <p:spPr>
          <a:xfrm>
            <a:off x="1020782" y="2076071"/>
            <a:ext cx="6162635" cy="7125636"/>
          </a:xfrm>
          <a:prstGeom prst="rect">
            <a:avLst/>
          </a:prstGeom>
        </p:spPr>
        <p:txBody>
          <a:bodyPr/>
          <a:lstStyle>
            <a:lvl1pPr>
              <a:buBlip>
                <a:blip r:embed="rId3"/>
              </a:buBlip>
              <a:defRPr>
                <a:solidFill>
                  <a:srgbClr val="000000"/>
                </a:solidFill>
              </a:defRPr>
            </a:lvl1pPr>
          </a:lstStyle>
          <a:p>
            <a:pPr lvl="0">
              <a:defRPr sz="1800"/>
            </a:pPr>
            <a:r>
              <a:rPr sz="3200"/>
              <a:t>On December 21, The Fourth Sunday in Advent, we will have a special presentation of the proposed changes to the chancel. The Matthew Study will resume an the 1st Sunday after Christmas.</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Jesus Heals a Paralytic</a:t>
            </a:r>
            <a:endParaRPr spc="70" sz="7000">
              <a:solidFill>
                <a:srgbClr val="6E603B"/>
              </a:solidFill>
            </a:endParaRPr>
          </a:p>
          <a:p>
            <a:pPr lvl="0">
              <a:defRPr spc="0" sz="1800">
                <a:solidFill>
                  <a:srgbClr val="000000"/>
                </a:solidFill>
              </a:defRPr>
            </a:pPr>
            <a:r>
              <a:rPr spc="39" sz="4000">
                <a:solidFill>
                  <a:srgbClr val="6E603B"/>
                </a:solidFill>
              </a:rPr>
              <a:t>9:1-8</a:t>
            </a:r>
          </a:p>
        </p:txBody>
      </p:sp>
      <p:sp>
        <p:nvSpPr>
          <p:cNvPr id="40" name="Shape 40"/>
          <p:cNvSpPr/>
          <p:nvPr>
            <p:ph type="body" idx="1"/>
          </p:nvPr>
        </p:nvSpPr>
        <p:spPr>
          <a:xfrm>
            <a:off x="714174" y="2174673"/>
            <a:ext cx="11576451" cy="7156851"/>
          </a:xfrm>
          <a:prstGeom prst="rect">
            <a:avLst/>
          </a:prstGeom>
        </p:spPr>
        <p:txBody>
          <a:bodyPr anchor="t"/>
          <a:lstStyle/>
          <a:p>
            <a:pPr lvl="0" marL="422275" indent="-422275" defTabSz="554990">
              <a:spcBef>
                <a:spcPts val="3400"/>
              </a:spcBef>
              <a:buBlip>
                <a:blip r:embed="rId2"/>
              </a:buBlip>
              <a:defRPr sz="1800">
                <a:solidFill>
                  <a:srgbClr val="000000"/>
                </a:solidFill>
              </a:defRPr>
            </a:pPr>
            <a:r>
              <a:rPr sz="3420"/>
              <a:t>Jesus offers forgiveness of sins to a man who is paralyzed. Was sin the cause of his paralysis? (We don't know: Maybe or not. </a:t>
            </a:r>
            <a:endParaRPr sz="3420"/>
          </a:p>
          <a:p>
            <a:pPr lvl="0" marL="422275" indent="-422275" defTabSz="554990">
              <a:spcBef>
                <a:spcPts val="3400"/>
              </a:spcBef>
              <a:buBlip>
                <a:blip r:embed="rId2"/>
              </a:buBlip>
              <a:defRPr sz="1800">
                <a:solidFill>
                  <a:srgbClr val="000000"/>
                </a:solidFill>
              </a:defRPr>
            </a:pPr>
            <a:r>
              <a:rPr sz="3420"/>
              <a:t>Jesus forgives because this is the real reason for his incarnation, to reconcile sinners to God the Father.</a:t>
            </a:r>
            <a:endParaRPr sz="3420"/>
          </a:p>
          <a:p>
            <a:pPr lvl="0" marL="422275" indent="-422275" defTabSz="554990">
              <a:spcBef>
                <a:spcPts val="3400"/>
              </a:spcBef>
              <a:buBlip>
                <a:blip r:embed="rId2"/>
              </a:buBlip>
              <a:defRPr sz="1800">
                <a:solidFill>
                  <a:srgbClr val="000000"/>
                </a:solidFill>
              </a:defRPr>
            </a:pPr>
            <a:r>
              <a:rPr sz="3420"/>
              <a:t>It is easier to say, You are forgiven. So jesus demonstrated his authority by doing the harder thing, the thing that could be verified so that those who heard would accept his authority to forgive. </a:t>
            </a:r>
            <a:endParaRPr sz="3420"/>
          </a:p>
          <a:p>
            <a:pPr lvl="0" marL="422275" indent="-422275" defTabSz="554990">
              <a:spcBef>
                <a:spcPts val="3400"/>
              </a:spcBef>
              <a:buBlip>
                <a:blip r:embed="rId2"/>
              </a:buBlip>
              <a:defRPr sz="1800">
                <a:solidFill>
                  <a:srgbClr val="000000"/>
                </a:solidFill>
              </a:defRPr>
            </a:pPr>
            <a:r>
              <a:rPr sz="3420"/>
              <a:t>The crowd who heard responded by </a:t>
            </a:r>
            <a:r>
              <a:rPr b="1" sz="3420" u="sng">
                <a:solidFill>
                  <a:srgbClr val="823726"/>
                </a:solidFill>
              </a:rPr>
              <a:t>worshipping</a:t>
            </a:r>
            <a:r>
              <a:rPr sz="3420"/>
              <a:t> God.</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
          <p:cNvPicPr/>
          <p:nvPr/>
        </p:nvPicPr>
        <p:blipFill>
          <a:blip r:embed="rId2">
            <a:extLst/>
          </a:blip>
          <a:stretch>
            <a:fillRect/>
          </a:stretch>
        </p:blipFill>
        <p:spPr>
          <a:xfrm>
            <a:off x="7493000" y="1784349"/>
            <a:ext cx="4737101" cy="6184901"/>
          </a:xfrm>
          <a:prstGeom prst="rect">
            <a:avLst/>
          </a:prstGeom>
        </p:spPr>
      </p:pic>
      <p:sp>
        <p:nvSpPr>
          <p:cNvPr id="43" name="Shape 43"/>
          <p:cNvSpPr/>
          <p:nvPr>
            <p:ph type="title"/>
          </p:nvPr>
        </p:nvSpPr>
        <p:spPr>
          <a:xfrm>
            <a:off x="1155700" y="1463326"/>
            <a:ext cx="6070600" cy="3073579"/>
          </a:xfrm>
          <a:prstGeom prst="rect">
            <a:avLst/>
          </a:prstGeom>
        </p:spPr>
        <p:txBody>
          <a:bodyPr/>
          <a:lstStyle/>
          <a:p>
            <a:pPr lvl="0" defTabSz="420624">
              <a:defRPr spc="0" sz="1800">
                <a:solidFill>
                  <a:srgbClr val="000000"/>
                </a:solidFill>
              </a:defRPr>
            </a:pPr>
            <a:r>
              <a:rPr spc="69" sz="6912">
                <a:solidFill>
                  <a:srgbClr val="6E603B"/>
                </a:solidFill>
              </a:rPr>
              <a:t>Excursus #1:</a:t>
            </a:r>
            <a:endParaRPr spc="69" sz="6912">
              <a:solidFill>
                <a:srgbClr val="6E603B"/>
              </a:solidFill>
            </a:endParaRPr>
          </a:p>
          <a:p>
            <a:pPr lvl="0" defTabSz="420624">
              <a:defRPr spc="0" sz="1800">
                <a:solidFill>
                  <a:srgbClr val="000000"/>
                </a:solidFill>
              </a:defRPr>
            </a:pPr>
            <a:r>
              <a:rPr spc="50" sz="5040">
                <a:solidFill>
                  <a:srgbClr val="6E603B"/>
                </a:solidFill>
              </a:rPr>
              <a:t>Toward a Theology of Suffering</a:t>
            </a:r>
          </a:p>
        </p:txBody>
      </p:sp>
      <p:sp>
        <p:nvSpPr>
          <p:cNvPr id="44" name="Shape 44"/>
          <p:cNvSpPr/>
          <p:nvPr>
            <p:ph type="body" idx="1"/>
          </p:nvPr>
        </p:nvSpPr>
        <p:spPr>
          <a:xfrm>
            <a:off x="1155700" y="4910021"/>
            <a:ext cx="6070600" cy="2921297"/>
          </a:xfrm>
          <a:prstGeom prst="rect">
            <a:avLst/>
          </a:prstGeom>
        </p:spPr>
        <p:txBody>
          <a:bodyPr/>
          <a:lstStyle/>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Collosians 1:24-29</a:t>
            </a:r>
            <a:endParaRPr spc="33" sz="3384">
              <a:solidFill>
                <a:srgbClr val="3E382B"/>
              </a:solidFill>
              <a:effectLst>
                <a:outerShdw sx="100000" sy="100000" kx="0" ky="0" algn="b" rotWithShape="0" blurRad="35814" dist="11938" dir="5400000">
                  <a:srgbClr val="E0DEC7">
                    <a:alpha val="80000"/>
                  </a:srgbClr>
                </a:outerShdw>
              </a:effectLst>
            </a:endParaRPr>
          </a:p>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2 Corinthians 11:23-29</a:t>
            </a:r>
            <a:endParaRPr spc="33" sz="3384">
              <a:solidFill>
                <a:srgbClr val="3E382B"/>
              </a:solidFill>
              <a:effectLst>
                <a:outerShdw sx="100000" sy="100000" kx="0" ky="0" algn="b" rotWithShape="0" blurRad="35814" dist="11938" dir="5400000">
                  <a:srgbClr val="E0DEC7">
                    <a:alpha val="80000"/>
                  </a:srgbClr>
                </a:outerShdw>
              </a:effectLst>
            </a:endParaRPr>
          </a:p>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1 Peter 4:12-13</a:t>
            </a:r>
            <a:endParaRPr spc="33" sz="3384">
              <a:solidFill>
                <a:srgbClr val="3E382B"/>
              </a:solidFill>
              <a:effectLst>
                <a:outerShdw sx="100000" sy="100000" kx="0" ky="0" algn="b" rotWithShape="0" blurRad="35814" dist="11938" dir="5400000">
                  <a:srgbClr val="E0DEC7">
                    <a:alpha val="80000"/>
                  </a:srgbClr>
                </a:outerShdw>
              </a:effectLst>
            </a:endParaRPr>
          </a:p>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James 1:2-5</a:t>
            </a:r>
            <a:endParaRPr spc="33" sz="3384">
              <a:solidFill>
                <a:srgbClr val="3E382B"/>
              </a:solidFill>
              <a:effectLst>
                <a:outerShdw sx="100000" sy="100000" kx="0" ky="0" algn="b" rotWithShape="0" blurRad="35814" dist="11938" dir="5400000">
                  <a:srgbClr val="E0DEC7">
                    <a:alpha val="80000"/>
                  </a:srgbClr>
                </a:outerShdw>
              </a:effectLst>
            </a:endParaRPr>
          </a:p>
          <a:p>
            <a:pPr lvl="0" defTabSz="549148">
              <a:spcBef>
                <a:spcPts val="500"/>
              </a:spcBef>
              <a:defRPr spc="0" sz="1800">
                <a:solidFill>
                  <a:srgbClr val="000000"/>
                </a:solidFill>
                <a:effectLst/>
              </a:defRPr>
            </a:pPr>
            <a:r>
              <a:rPr spc="33" sz="3384">
                <a:solidFill>
                  <a:srgbClr val="3E382B"/>
                </a:solidFill>
                <a:effectLst>
                  <a:outerShdw sx="100000" sy="100000" kx="0" ky="0" algn="b" rotWithShape="0" blurRad="35814" dist="11938" dir="5400000">
                    <a:srgbClr val="E0DEC7">
                      <a:alpha val="80000"/>
                    </a:srgbClr>
                  </a:outerShdw>
                </a:effectLst>
              </a:rPr>
              <a:t>2 Corinthians 12:7-10</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xfrm>
            <a:off x="1587500" y="-172387"/>
            <a:ext cx="10464800" cy="2349501"/>
          </a:xfrm>
          <a:prstGeom prst="rect">
            <a:avLst/>
          </a:prstGeom>
        </p:spPr>
        <p:txBody>
          <a:bodyPr/>
          <a:lstStyle/>
          <a:p>
            <a:pPr lvl="0">
              <a:defRPr spc="0" sz="1800">
                <a:solidFill>
                  <a:srgbClr val="000000"/>
                </a:solidFill>
              </a:defRPr>
            </a:pPr>
            <a:r>
              <a:rPr spc="70" sz="7000">
                <a:solidFill>
                  <a:srgbClr val="6E603B"/>
                </a:solidFill>
              </a:rPr>
              <a:t>Why Christians Suffer</a:t>
            </a:r>
          </a:p>
        </p:txBody>
      </p:sp>
      <p:sp>
        <p:nvSpPr>
          <p:cNvPr id="47" name="Shape 47"/>
          <p:cNvSpPr/>
          <p:nvPr>
            <p:ph type="body" idx="1"/>
          </p:nvPr>
        </p:nvSpPr>
        <p:spPr>
          <a:xfrm>
            <a:off x="673813" y="1892954"/>
            <a:ext cx="11378487" cy="7555310"/>
          </a:xfrm>
          <a:prstGeom prst="rect">
            <a:avLst/>
          </a:prstGeom>
        </p:spPr>
        <p:txBody>
          <a:bodyPr/>
          <a:lstStyle/>
          <a:p>
            <a:pPr lvl="0" marL="351155" indent="-351155" defTabSz="461518">
              <a:spcBef>
                <a:spcPts val="2800"/>
              </a:spcBef>
              <a:buBlip>
                <a:blip r:embed="rId2"/>
              </a:buBlip>
              <a:defRPr sz="1800">
                <a:solidFill>
                  <a:srgbClr val="000000"/>
                </a:solidFill>
              </a:defRPr>
            </a:pPr>
            <a:r>
              <a:rPr sz="2844">
                <a:solidFill>
                  <a:srgbClr val="93741C"/>
                </a:solidFill>
              </a:rPr>
              <a:t>Sometimes we suffer as a consequence of sin.</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Somtetime sin has nothing to do with suffering, rather we suffer for the sake of our own souls (as Pual suffered to maintain humility.)</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Sometimes we suffer for the sake of others (as Paul suffered for the sake of the Collosians.)</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Sometimes we suffer for the sake of Christ, to share in His sufferings that we might know the power of His resurrection.</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When we suffer, we should repent of any sin which might be the root of our suffering. </a:t>
            </a:r>
            <a:endParaRPr sz="2844">
              <a:solidFill>
                <a:srgbClr val="93741C"/>
              </a:solidFill>
            </a:endParaRPr>
          </a:p>
          <a:p>
            <a:pPr lvl="0" marL="351155" indent="-351155" defTabSz="461518">
              <a:spcBef>
                <a:spcPts val="2800"/>
              </a:spcBef>
              <a:buBlip>
                <a:blip r:embed="rId2"/>
              </a:buBlip>
              <a:defRPr sz="1800">
                <a:solidFill>
                  <a:srgbClr val="000000"/>
                </a:solidFill>
              </a:defRPr>
            </a:pPr>
            <a:r>
              <a:rPr sz="2844">
                <a:solidFill>
                  <a:srgbClr val="93741C"/>
                </a:solidFill>
              </a:rPr>
              <a:t>When we suffer, we should consider the possibility that the suffering is for good, and in accordance with Christ's will for our life, and, therefore, offer our sufferings as a sacrifice for his glory.</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The Call of Matthew</a:t>
            </a:r>
            <a:endParaRPr spc="70" sz="7000">
              <a:solidFill>
                <a:srgbClr val="6E603B"/>
              </a:solidFill>
            </a:endParaRPr>
          </a:p>
          <a:p>
            <a:pPr lvl="0">
              <a:defRPr spc="0" sz="1800">
                <a:solidFill>
                  <a:srgbClr val="000000"/>
                </a:solidFill>
              </a:defRPr>
            </a:pPr>
            <a:r>
              <a:rPr spc="39" sz="4000">
                <a:solidFill>
                  <a:srgbClr val="6E603B"/>
                </a:solidFill>
              </a:rPr>
              <a:t>9:9-13</a:t>
            </a:r>
          </a:p>
        </p:txBody>
      </p:sp>
      <p:sp>
        <p:nvSpPr>
          <p:cNvPr id="50" name="Shape 50"/>
          <p:cNvSpPr/>
          <p:nvPr>
            <p:ph type="body" idx="1"/>
          </p:nvPr>
        </p:nvSpPr>
        <p:spPr>
          <a:xfrm>
            <a:off x="714174" y="2174673"/>
            <a:ext cx="11576451" cy="7156851"/>
          </a:xfrm>
          <a:prstGeom prst="rect">
            <a:avLst/>
          </a:prstGeom>
        </p:spPr>
        <p:txBody>
          <a:bodyPr anchor="t"/>
          <a:lstStyle/>
          <a:p>
            <a:pPr lvl="0">
              <a:buBlip>
                <a:blip r:embed="rId2"/>
              </a:buBlip>
              <a:defRPr sz="1800">
                <a:solidFill>
                  <a:srgbClr val="000000"/>
                </a:solidFill>
              </a:defRPr>
            </a:pPr>
            <a:r>
              <a:rPr sz="3600"/>
              <a:t>Matthew and his friends are called tax collectors and sinners. In history, the Church has often said that some careers were not appropriate for Christians. Greek acting, abortionist, prostitution, sorcery, necromancy, medium / psychic... Why would these careers be unacceptable for a Christian? </a:t>
            </a:r>
            <a:r>
              <a:rPr i="1" sz="3600"/>
              <a:t>Because in the normal course of doing your job you would be required to commit mortal sin. </a:t>
            </a:r>
            <a:endParaRPr i="1" sz="3600"/>
          </a:p>
          <a:p>
            <a:pPr lvl="0">
              <a:buBlip>
                <a:blip r:embed="rId2"/>
              </a:buBlip>
              <a:defRPr sz="1800">
                <a:solidFill>
                  <a:srgbClr val="000000"/>
                </a:solidFill>
              </a:defRPr>
            </a:pPr>
            <a:r>
              <a:rPr sz="3600"/>
              <a:t>What does it mean, "I desire mercy and not sacrifice."?See Hosea 6:6</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1587499" y="-13756"/>
            <a:ext cx="10464801" cy="2349501"/>
          </a:xfrm>
          <a:prstGeom prst="rect">
            <a:avLst/>
          </a:prstGeom>
        </p:spPr>
        <p:txBody>
          <a:bodyPr/>
          <a:lstStyle/>
          <a:p>
            <a:pPr lvl="0" defTabSz="508254">
              <a:defRPr spc="0" sz="1800">
                <a:solidFill>
                  <a:srgbClr val="000000"/>
                </a:solidFill>
              </a:defRPr>
            </a:pPr>
            <a:r>
              <a:rPr spc="60" sz="6090">
                <a:solidFill>
                  <a:srgbClr val="6E603B"/>
                </a:solidFill>
              </a:rPr>
              <a:t>The Question about Fasting </a:t>
            </a:r>
            <a:endParaRPr spc="60" sz="6090">
              <a:solidFill>
                <a:srgbClr val="6E603B"/>
              </a:solidFill>
            </a:endParaRPr>
          </a:p>
          <a:p>
            <a:pPr lvl="0" defTabSz="508254">
              <a:defRPr spc="0" sz="1800">
                <a:solidFill>
                  <a:srgbClr val="000000"/>
                </a:solidFill>
              </a:defRPr>
            </a:pPr>
            <a:r>
              <a:rPr spc="34" sz="3480">
                <a:solidFill>
                  <a:srgbClr val="6E603B"/>
                </a:solidFill>
              </a:rPr>
              <a:t>9:14-17</a:t>
            </a:r>
          </a:p>
        </p:txBody>
      </p:sp>
      <p:sp>
        <p:nvSpPr>
          <p:cNvPr id="53" name="Shape 53"/>
          <p:cNvSpPr/>
          <p:nvPr>
            <p:ph type="body" idx="1"/>
          </p:nvPr>
        </p:nvSpPr>
        <p:spPr>
          <a:xfrm>
            <a:off x="714174" y="2174673"/>
            <a:ext cx="11576451" cy="7156851"/>
          </a:xfrm>
          <a:prstGeom prst="rect">
            <a:avLst/>
          </a:prstGeom>
        </p:spPr>
        <p:txBody>
          <a:bodyPr anchor="t"/>
          <a:lstStyle/>
          <a:p>
            <a:pPr lvl="0">
              <a:buBlip>
                <a:blip r:embed="rId2"/>
              </a:buBlip>
              <a:defRPr sz="1800">
                <a:solidFill>
                  <a:srgbClr val="000000"/>
                </a:solidFill>
              </a:defRPr>
            </a:pPr>
            <a:r>
              <a:rPr sz="3600"/>
              <a:t>The disciples of John ask a narrow question about one aspect of the faith: fasting.</a:t>
            </a:r>
            <a:endParaRPr sz="3600"/>
          </a:p>
          <a:p>
            <a:pPr lvl="0">
              <a:buBlip>
                <a:blip r:embed="rId2"/>
              </a:buBlip>
              <a:defRPr sz="1800">
                <a:solidFill>
                  <a:srgbClr val="000000"/>
                </a:solidFill>
              </a:defRPr>
            </a:pPr>
            <a:r>
              <a:rPr sz="3600"/>
              <a:t>Jesus answers with a conceptual treatise: What he is bringing into the world will not fit into the old wineskins of the Old Testament. There will need to be a New Testament to fit the New Wine of the Kingdom of God. </a:t>
            </a:r>
            <a:endParaRPr sz="3600"/>
          </a:p>
          <a:p>
            <a:pPr lvl="0">
              <a:buBlip>
                <a:blip r:embed="rId2"/>
              </a:buBlip>
              <a:defRPr sz="1800">
                <a:solidFill>
                  <a:srgbClr val="000000"/>
                </a:solidFill>
              </a:defRPr>
            </a:pPr>
            <a:r>
              <a:rPr sz="3600"/>
              <a:t>The New Covenant brings new ways of doing things. (new Traditions)  </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1587500" y="-13756"/>
            <a:ext cx="10464800" cy="3232731"/>
          </a:xfrm>
          <a:prstGeom prst="rect">
            <a:avLst/>
          </a:prstGeom>
        </p:spPr>
        <p:txBody>
          <a:bodyPr/>
          <a:lstStyle/>
          <a:p>
            <a:pPr lvl="0">
              <a:defRPr spc="0" sz="1800">
                <a:solidFill>
                  <a:srgbClr val="000000"/>
                </a:solidFill>
              </a:defRPr>
            </a:pPr>
            <a:r>
              <a:rPr spc="70" sz="7000">
                <a:solidFill>
                  <a:srgbClr val="6E603B"/>
                </a:solidFill>
              </a:rPr>
              <a:t>A Girl Restored to Life</a:t>
            </a:r>
            <a:endParaRPr spc="70" sz="7000">
              <a:solidFill>
                <a:srgbClr val="6E603B"/>
              </a:solidFill>
            </a:endParaRPr>
          </a:p>
          <a:p>
            <a:pPr lvl="0">
              <a:defRPr spc="0" sz="1800">
                <a:solidFill>
                  <a:srgbClr val="000000"/>
                </a:solidFill>
              </a:defRPr>
            </a:pPr>
            <a:r>
              <a:rPr spc="70" sz="7000">
                <a:solidFill>
                  <a:srgbClr val="6E603B"/>
                </a:solidFill>
              </a:rPr>
              <a:t>&amp; a Woman Healed</a:t>
            </a:r>
            <a:endParaRPr spc="70" sz="7000">
              <a:solidFill>
                <a:srgbClr val="6E603B"/>
              </a:solidFill>
            </a:endParaRPr>
          </a:p>
          <a:p>
            <a:pPr lvl="0">
              <a:defRPr spc="0" sz="1800">
                <a:solidFill>
                  <a:srgbClr val="000000"/>
                </a:solidFill>
              </a:defRPr>
            </a:pPr>
            <a:r>
              <a:rPr spc="39" sz="4000">
                <a:solidFill>
                  <a:srgbClr val="6E603B"/>
                </a:solidFill>
              </a:rPr>
              <a:t>9:18-26</a:t>
            </a:r>
          </a:p>
        </p:txBody>
      </p:sp>
      <p:sp>
        <p:nvSpPr>
          <p:cNvPr id="56" name="Shape 56"/>
          <p:cNvSpPr/>
          <p:nvPr>
            <p:ph type="body" idx="1"/>
          </p:nvPr>
        </p:nvSpPr>
        <p:spPr>
          <a:xfrm>
            <a:off x="714174" y="3834536"/>
            <a:ext cx="11576450" cy="5496988"/>
          </a:xfrm>
          <a:prstGeom prst="rect">
            <a:avLst/>
          </a:prstGeom>
        </p:spPr>
        <p:txBody>
          <a:bodyPr anchor="t"/>
          <a:lstStyle/>
          <a:p>
            <a:pPr lvl="0">
              <a:buBlip>
                <a:blip r:embed="rId2"/>
              </a:buBlip>
              <a:defRPr sz="1800">
                <a:solidFill>
                  <a:srgbClr val="000000"/>
                </a:solidFill>
              </a:defRPr>
            </a:pPr>
            <a:r>
              <a:rPr sz="3600"/>
              <a:t>A healing within a healing</a:t>
            </a:r>
            <a:endParaRPr sz="3600"/>
          </a:p>
          <a:p>
            <a:pPr lvl="0">
              <a:buBlip>
                <a:blip r:embed="rId2"/>
              </a:buBlip>
              <a:defRPr sz="1800">
                <a:solidFill>
                  <a:srgbClr val="000000"/>
                </a:solidFill>
              </a:defRPr>
            </a:pPr>
            <a:r>
              <a:rPr sz="3600"/>
              <a:t>Notice how the observers start off laughing at Jesus but then marvel at him and spread his fame abroad.</a:t>
            </a:r>
            <a:endParaRPr sz="3600"/>
          </a:p>
          <a:p>
            <a:pPr lvl="0">
              <a:buBlip>
                <a:blip r:embed="rId2"/>
              </a:buBlip>
              <a:defRPr sz="1800">
                <a:solidFill>
                  <a:srgbClr val="000000"/>
                </a:solidFill>
              </a:defRPr>
            </a:pPr>
            <a:r>
              <a:rPr sz="3600"/>
              <a:t>What were they astonished by? When they told people about Jesus, what did they say?</a:t>
            </a:r>
            <a:endParaRPr sz="3600"/>
          </a:p>
          <a:p>
            <a:pPr lvl="0">
              <a:buBlip>
                <a:blip r:embed="rId2"/>
              </a:buBlip>
              <a:defRPr sz="1800">
                <a:solidFill>
                  <a:srgbClr val="000000"/>
                </a:solidFill>
              </a:defRPr>
            </a:pPr>
            <a:r>
              <a:rPr sz="3600"/>
              <a:t>Was this an accurate description of Jesus' ministry?</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719498" y="-13756"/>
            <a:ext cx="11667820" cy="2349501"/>
          </a:xfrm>
          <a:prstGeom prst="rect">
            <a:avLst/>
          </a:prstGeom>
        </p:spPr>
        <p:txBody>
          <a:bodyPr/>
          <a:lstStyle/>
          <a:p>
            <a:pPr lvl="0" defTabSz="566674">
              <a:defRPr spc="0" sz="1800">
                <a:solidFill>
                  <a:srgbClr val="000000"/>
                </a:solidFill>
              </a:defRPr>
            </a:pPr>
            <a:r>
              <a:rPr spc="67" sz="6790">
                <a:solidFill>
                  <a:srgbClr val="6E603B"/>
                </a:solidFill>
              </a:rPr>
              <a:t>Jesus Heals Two Blind Men</a:t>
            </a:r>
            <a:endParaRPr spc="67" sz="6790">
              <a:solidFill>
                <a:srgbClr val="6E603B"/>
              </a:solidFill>
            </a:endParaRPr>
          </a:p>
          <a:p>
            <a:pPr lvl="0" defTabSz="566674">
              <a:defRPr spc="0" sz="1800">
                <a:solidFill>
                  <a:srgbClr val="000000"/>
                </a:solidFill>
              </a:defRPr>
            </a:pPr>
            <a:r>
              <a:rPr spc="38" sz="3880">
                <a:solidFill>
                  <a:srgbClr val="6E603B"/>
                </a:solidFill>
              </a:rPr>
              <a:t>9:27-31</a:t>
            </a:r>
          </a:p>
        </p:txBody>
      </p:sp>
      <p:sp>
        <p:nvSpPr>
          <p:cNvPr id="59" name="Shape 59"/>
          <p:cNvSpPr/>
          <p:nvPr>
            <p:ph type="body" idx="1"/>
          </p:nvPr>
        </p:nvSpPr>
        <p:spPr>
          <a:xfrm>
            <a:off x="714174" y="2174673"/>
            <a:ext cx="11576451" cy="7156851"/>
          </a:xfrm>
          <a:prstGeom prst="rect">
            <a:avLst/>
          </a:prstGeom>
        </p:spPr>
        <p:txBody>
          <a:bodyPr anchor="t"/>
          <a:lstStyle>
            <a:lvl1pPr>
              <a:buBlip>
                <a:blip r:embed="rId2"/>
              </a:buBlip>
              <a:defRPr>
                <a:solidFill>
                  <a:srgbClr val="000000"/>
                </a:solidFill>
              </a:defRPr>
            </a:lvl1pPr>
          </a:lstStyle>
          <a:p>
            <a:pPr lvl="0">
              <a:defRPr sz="1800"/>
            </a:pPr>
            <a:r>
              <a:rPr sz="3600"/>
              <a:t>"Son of David" - A title used 8 times in Matthew. </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719498" y="-13756"/>
            <a:ext cx="11667820" cy="2349501"/>
          </a:xfrm>
          <a:prstGeom prst="rect">
            <a:avLst/>
          </a:prstGeom>
        </p:spPr>
        <p:txBody>
          <a:bodyPr/>
          <a:lstStyle/>
          <a:p>
            <a:pPr lvl="0">
              <a:defRPr spc="0" sz="1800">
                <a:solidFill>
                  <a:srgbClr val="000000"/>
                </a:solidFill>
              </a:defRPr>
            </a:pPr>
            <a:r>
              <a:rPr spc="70" sz="7000">
                <a:solidFill>
                  <a:srgbClr val="6E603B"/>
                </a:solidFill>
              </a:rPr>
              <a:t>Jesus Heals a Mute Man</a:t>
            </a:r>
            <a:endParaRPr spc="70" sz="7000">
              <a:solidFill>
                <a:srgbClr val="6E603B"/>
              </a:solidFill>
            </a:endParaRPr>
          </a:p>
          <a:p>
            <a:pPr lvl="0">
              <a:defRPr spc="0" sz="1800">
                <a:solidFill>
                  <a:srgbClr val="000000"/>
                </a:solidFill>
              </a:defRPr>
            </a:pPr>
            <a:r>
              <a:rPr spc="39" sz="4000">
                <a:solidFill>
                  <a:srgbClr val="6E603B"/>
                </a:solidFill>
              </a:rPr>
              <a:t>9:32-34</a:t>
            </a:r>
          </a:p>
        </p:txBody>
      </p:sp>
      <p:sp>
        <p:nvSpPr>
          <p:cNvPr id="62" name="Shape 62"/>
          <p:cNvSpPr/>
          <p:nvPr>
            <p:ph type="body" idx="1"/>
          </p:nvPr>
        </p:nvSpPr>
        <p:spPr>
          <a:xfrm>
            <a:off x="714174" y="2174673"/>
            <a:ext cx="11576451" cy="7156851"/>
          </a:xfrm>
          <a:prstGeom prst="rect">
            <a:avLst/>
          </a:prstGeom>
        </p:spPr>
        <p:txBody>
          <a:bodyPr anchor="t"/>
          <a:lstStyle/>
          <a:p>
            <a:pPr lvl="0">
              <a:buBlip>
                <a:blip r:embed="rId2"/>
              </a:buBlip>
              <a:defRPr>
                <a:solidFill>
                  <a:srgbClr val="000000"/>
                </a:solidFill>
              </a:defRPr>
            </a:pPr>
          </a:p>
        </p:txBody>
      </p:sp>
    </p:spTree>
  </p:cSld>
  <p:clrMapOvr>
    <a:masterClrMapping/>
  </p:clrMapOvr>
  <p:transition spd="slow" advClick="1">
    <p:dissolve/>
  </p:transition>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